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503" r:id="rId2"/>
    <p:sldId id="276" r:id="rId3"/>
    <p:sldId id="492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7" r:id="rId17"/>
    <p:sldId id="516" r:id="rId18"/>
    <p:sldId id="518" r:id="rId19"/>
    <p:sldId id="519" r:id="rId20"/>
    <p:sldId id="520" r:id="rId21"/>
    <p:sldId id="522" r:id="rId22"/>
    <p:sldId id="523" r:id="rId23"/>
    <p:sldId id="349" r:id="rId24"/>
    <p:sldId id="401" r:id="rId25"/>
    <p:sldId id="490" r:id="rId26"/>
    <p:sldId id="493" r:id="rId27"/>
    <p:sldId id="4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Git" id="{66DCFE1F-60FD-44F2-BE82-706DDBC14898}">
          <p14:sldIdLst>
            <p14:sldId id="504"/>
            <p14:sldId id="505"/>
            <p14:sldId id="506"/>
            <p14:sldId id="507"/>
            <p14:sldId id="508"/>
            <p14:sldId id="509"/>
          </p14:sldIdLst>
        </p14:section>
        <p14:section name="Github" id="{23A7CA3A-9007-42E7-9E3A-889683B9E61F}">
          <p14:sldIdLst>
            <p14:sldId id="510"/>
            <p14:sldId id="511"/>
          </p14:sldIdLst>
        </p14:section>
        <p14:section name="Deployment" id="{6E568E37-6655-4ADD-A525-7283A9FD80AC}">
          <p14:sldIdLst>
            <p14:sldId id="512"/>
            <p14:sldId id="513"/>
            <p14:sldId id="514"/>
            <p14:sldId id="515"/>
            <p14:sldId id="517"/>
            <p14:sldId id="516"/>
            <p14:sldId id="518"/>
            <p14:sldId id="519"/>
            <p14:sldId id="520"/>
            <p14:sldId id="522"/>
            <p14:sldId id="523"/>
          </p14:sldIdLst>
        </p14:section>
        <p14:section name="Conclusion" id="{E19D07F1-86E2-47E9-B2AB-7ADC4F89DC12}">
          <p14:sldIdLst>
            <p14:sldId id="349"/>
            <p14:sldId id="401"/>
            <p14:sldId id="490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24" d="100"/>
          <a:sy n="124" d="100"/>
        </p:scale>
        <p:origin x="126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8633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0021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9080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5852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6499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5786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141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hub.com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hyperlink" Target="https://id.heroku.com/login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ythonanywhere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center.heroku.com/articles/heroku-command-line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42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etting-up-a-repository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downloa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desktop.github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and Version Control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2323566"/>
            <a:ext cx="2528272" cy="25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GitHub</a:t>
            </a:r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86296-7638-46AD-BAED-46272862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84" y="1026942"/>
            <a:ext cx="3283031" cy="3283031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World's Largest Source Code Hosting Site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116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2"/>
              </a:rPr>
              <a:t>GitHub</a:t>
            </a:r>
            <a:r>
              <a:rPr lang="en-US" dirty="0"/>
              <a:t> is the world's #1 source code hosting site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for open-source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plans for private repositories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GitHub provides: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Git source code repository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Issue tracker (bug tracker)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Project board (Kanban style)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Wiki pages (documentation)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063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Deployment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179000"/>
            <a:ext cx="2614048" cy="261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1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Deployment </a:t>
            </a:r>
            <a:r>
              <a:rPr lang="en-US" dirty="0"/>
              <a:t>means to push changes or update from one environment to another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Deployment?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00" y="3699000"/>
            <a:ext cx="8837117" cy="106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2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We can deploy </a:t>
            </a:r>
            <a:r>
              <a:rPr lang="en-US" b="1" dirty="0">
                <a:solidFill>
                  <a:schemeClr val="bg1"/>
                </a:solidFill>
              </a:rPr>
              <a:t>one project </a:t>
            </a:r>
            <a:r>
              <a:rPr lang="en-US" dirty="0"/>
              <a:t>onto </a:t>
            </a:r>
            <a:r>
              <a:rPr lang="en-US" b="1" dirty="0">
                <a:solidFill>
                  <a:schemeClr val="bg1"/>
                </a:solidFill>
              </a:rPr>
              <a:t>multiple websites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Some of the deployment websites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hlinkClick r:id="rId2"/>
              </a:rPr>
              <a:t>Heroku</a:t>
            </a:r>
            <a:endParaRPr lang="en-US" dirty="0"/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hlinkClick r:id="rId3"/>
              </a:rPr>
              <a:t>Amazon Web Services (AWS)</a:t>
            </a:r>
            <a:endParaRPr lang="en-US" dirty="0"/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hlinkClick r:id="rId4"/>
              </a:rPr>
              <a:t>PythonAnywhere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deploy a Python Project?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2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3 ways </a:t>
            </a:r>
            <a:r>
              <a:rPr lang="en-US" dirty="0"/>
              <a:t>to deploy a project on Heroku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 err="1">
                <a:solidFill>
                  <a:schemeClr val="bg1"/>
                </a:solidFill>
              </a:rPr>
              <a:t>Git</a:t>
            </a:r>
            <a:r>
              <a:rPr lang="en-US" dirty="0"/>
              <a:t> (Heroku </a:t>
            </a:r>
            <a:r>
              <a:rPr lang="en-US" dirty="0" err="1"/>
              <a:t>Git</a:t>
            </a:r>
            <a:r>
              <a:rPr lang="en-US" dirty="0"/>
              <a:t>, Heroku CLI)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 err="1">
                <a:solidFill>
                  <a:schemeClr val="bg1"/>
                </a:solidFill>
              </a:rPr>
              <a:t>Github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Container Registry </a:t>
            </a:r>
            <a:r>
              <a:rPr lang="en-US" dirty="0"/>
              <a:t>(Heroku CLI)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on Heroku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290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00598" cy="5528766"/>
          </a:xfrm>
        </p:spPr>
        <p:txBody>
          <a:bodyPr/>
          <a:lstStyle/>
          <a:p>
            <a:r>
              <a:rPr lang="en-US" dirty="0"/>
              <a:t>Before running our project, we should add </a:t>
            </a:r>
            <a:r>
              <a:rPr lang="en-US" b="1" dirty="0">
                <a:solidFill>
                  <a:schemeClr val="bg1"/>
                </a:solidFill>
              </a:rPr>
              <a:t>3 important keys </a:t>
            </a:r>
            <a:r>
              <a:rPr lang="en-US" dirty="0"/>
              <a:t>to deploy the project</a:t>
            </a:r>
          </a:p>
          <a:p>
            <a:r>
              <a:rPr lang="en-US" dirty="0"/>
              <a:t>First, add </a:t>
            </a:r>
            <a:r>
              <a:rPr lang="en-US" b="1" dirty="0">
                <a:solidFill>
                  <a:schemeClr val="bg1"/>
                </a:solidFill>
              </a:rPr>
              <a:t>"</a:t>
            </a:r>
            <a:r>
              <a:rPr lang="en-US" b="1" dirty="0" err="1">
                <a:solidFill>
                  <a:schemeClr val="bg1"/>
                </a:solidFill>
              </a:rPr>
              <a:t>gunicorn</a:t>
            </a:r>
            <a:r>
              <a:rPr lang="en-US" b="1" dirty="0">
                <a:solidFill>
                  <a:schemeClr val="bg1"/>
                </a:solidFill>
              </a:rPr>
              <a:t>" </a:t>
            </a:r>
            <a:r>
              <a:rPr lang="en-US" dirty="0"/>
              <a:t>to pip</a:t>
            </a:r>
          </a:p>
          <a:p>
            <a:r>
              <a:rPr lang="en-US" dirty="0"/>
              <a:t>Next, create 2 new files in our </a:t>
            </a:r>
            <a:r>
              <a:rPr lang="en-US" b="1" dirty="0">
                <a:solidFill>
                  <a:schemeClr val="bg1"/>
                </a:solidFill>
              </a:rPr>
              <a:t>outer project folder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err="1">
                <a:latin typeface="Consolas" panose="020B0609020204030204" pitchFamily="49" charset="0"/>
              </a:rPr>
              <a:t>Procfile</a:t>
            </a:r>
            <a:endParaRPr lang="en-US" b="1" dirty="0"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latin typeface="Consolas" panose="020B0609020204030204" pitchFamily="49" charset="0"/>
              </a:rPr>
              <a:t>requirements.txt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on Heroku (2)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70C87F-5A2F-4443-B03B-24CAFB4A2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000" y="2124000"/>
            <a:ext cx="2461477" cy="3300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142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Requirements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00" dirty="0"/>
              <a:t>Holds </a:t>
            </a:r>
            <a:r>
              <a:rPr lang="en-US" sz="3100" b="1" dirty="0">
                <a:solidFill>
                  <a:schemeClr val="bg1"/>
                </a:solidFill>
              </a:rPr>
              <a:t>all of your packages </a:t>
            </a:r>
            <a:r>
              <a:rPr lang="en-US" sz="3100" dirty="0"/>
              <a:t>and their versions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00" dirty="0"/>
              <a:t>To add your packages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Procfile</a:t>
            </a: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100" dirty="0"/>
              <a:t>Holds the executed commands by the application on startup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100" dirty="0"/>
              <a:t>Should include</a:t>
            </a:r>
            <a:endParaRPr lang="en-US" sz="31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4181B-A1A6-450B-88A7-A85605623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1000" y="5903108"/>
            <a:ext cx="7695000" cy="588147"/>
          </a:xfrm>
        </p:spPr>
        <p:txBody>
          <a:bodyPr/>
          <a:lstStyle/>
          <a:p>
            <a:r>
              <a:rPr lang="en-US" sz="2400" dirty="0"/>
              <a:t>web: </a:t>
            </a:r>
            <a:r>
              <a:rPr lang="en-US" sz="2400" dirty="0" err="1"/>
              <a:t>gunicorn</a:t>
            </a:r>
            <a:r>
              <a:rPr lang="en-US" sz="2400" dirty="0"/>
              <a:t> &lt;</a:t>
            </a:r>
            <a:r>
              <a:rPr lang="en-US" sz="2400" dirty="0" err="1"/>
              <a:t>name_of_project_folder</a:t>
            </a:r>
            <a:r>
              <a:rPr lang="en-US" sz="2400" dirty="0"/>
              <a:t>&gt;.</a:t>
            </a:r>
            <a:r>
              <a:rPr lang="en-US" sz="2400" dirty="0" err="1"/>
              <a:t>wsgi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on Heroku (3)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12B94CF-0C69-4262-BB89-3FC8E882E89C}"/>
              </a:ext>
            </a:extLst>
          </p:cNvPr>
          <p:cNvSpPr txBox="1">
            <a:spLocks/>
          </p:cNvSpPr>
          <p:nvPr/>
        </p:nvSpPr>
        <p:spPr>
          <a:xfrm>
            <a:off x="1371000" y="3134926"/>
            <a:ext cx="7695000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pip freeze &gt; requirements.txt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In Heroku, after creating a profile, you will be redirected to the dashboard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on Heroku (4)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190" y="2541857"/>
            <a:ext cx="7047619" cy="3857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83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After creating your application in Heroku, you will see </a:t>
            </a:r>
            <a:r>
              <a:rPr lang="en-US" sz="3100" b="1" dirty="0">
                <a:solidFill>
                  <a:schemeClr val="bg1"/>
                </a:solidFill>
              </a:rPr>
              <a:t>3 methods for deployment</a:t>
            </a:r>
          </a:p>
          <a:p>
            <a:endParaRPr lang="en-US" sz="3100" dirty="0"/>
          </a:p>
          <a:p>
            <a:endParaRPr lang="en-US" sz="3100" dirty="0"/>
          </a:p>
          <a:p>
            <a:r>
              <a:rPr lang="en-US" sz="3100" dirty="0"/>
              <a:t>We will deploy our application with </a:t>
            </a:r>
            <a:r>
              <a:rPr lang="en-US" sz="3100" b="1" dirty="0">
                <a:solidFill>
                  <a:schemeClr val="bg1"/>
                </a:solidFill>
              </a:rPr>
              <a:t>Heroku </a:t>
            </a:r>
            <a:r>
              <a:rPr lang="en-US" sz="3100" b="1" dirty="0" err="1">
                <a:solidFill>
                  <a:schemeClr val="bg1"/>
                </a:solidFill>
              </a:rPr>
              <a:t>Git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100" dirty="0"/>
              <a:t>We can use our </a:t>
            </a:r>
            <a:r>
              <a:rPr lang="en-US" sz="3100" b="1" dirty="0">
                <a:solidFill>
                  <a:schemeClr val="bg1"/>
                </a:solidFill>
              </a:rPr>
              <a:t>existing repository </a:t>
            </a:r>
            <a:r>
              <a:rPr lang="en-US" sz="3100" dirty="0"/>
              <a:t>to deploy our application or we can </a:t>
            </a:r>
            <a:r>
              <a:rPr lang="en-US" sz="3100" b="1" dirty="0">
                <a:solidFill>
                  <a:schemeClr val="bg1"/>
                </a:solidFill>
              </a:rPr>
              <a:t>create a new repository</a:t>
            </a:r>
            <a:endParaRPr lang="en-US" sz="3100" dirty="0"/>
          </a:p>
          <a:p>
            <a:endParaRPr lang="en-US" sz="31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on Heroku (5)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0" y="2484000"/>
            <a:ext cx="9590476" cy="828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908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Deployment in Heroku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Download </a:t>
            </a:r>
            <a:r>
              <a:rPr lang="en-US" sz="3400" dirty="0">
                <a:hlinkClick r:id="rId2"/>
              </a:rPr>
              <a:t>Heroku CLI</a:t>
            </a: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In the terminal, write this command</a:t>
            </a:r>
          </a:p>
          <a:p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For creating a new Git repository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Go to the directory of our project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In the terminal, write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2DB98-03B1-4DBF-BBBA-56AD50B228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2619000"/>
            <a:ext cx="2554510" cy="588147"/>
          </a:xfrm>
        </p:spPr>
        <p:txBody>
          <a:bodyPr/>
          <a:lstStyle/>
          <a:p>
            <a:r>
              <a:rPr lang="en-US" sz="2400" dirty="0" err="1"/>
              <a:t>heroku</a:t>
            </a:r>
            <a:r>
              <a:rPr lang="en-US" sz="2400" dirty="0"/>
              <a:t> login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on Heroku (6)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35FAF06-A470-49C4-8E3A-A75DDD259C49}"/>
              </a:ext>
            </a:extLst>
          </p:cNvPr>
          <p:cNvSpPr txBox="1">
            <a:spLocks/>
          </p:cNvSpPr>
          <p:nvPr/>
        </p:nvSpPr>
        <p:spPr>
          <a:xfrm>
            <a:off x="1326000" y="5409000"/>
            <a:ext cx="849451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git init</a:t>
            </a:r>
          </a:p>
          <a:p>
            <a:r>
              <a:rPr lang="en-US" sz="2400"/>
              <a:t>heroku git:remote –a name_of_your_heroku_project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715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For using an existing repository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Write in the terminal</a:t>
            </a:r>
            <a:endParaRPr lang="en-US" sz="2600" b="1" dirty="0">
              <a:latin typeface="Consolas" panose="020B0609020204030204" pitchFamily="49" charset="0"/>
            </a:endParaRPr>
          </a:p>
          <a:p>
            <a:pPr marL="442912" lvl="1"/>
            <a:endParaRPr lang="bg-BG" sz="2600" b="1" dirty="0">
              <a:latin typeface="Consolas" panose="020B0609020204030204" pitchFamily="49" charset="0"/>
            </a:endParaRPr>
          </a:p>
          <a:p>
            <a:pPr marL="442912" lvl="1"/>
            <a:endParaRPr lang="bg-BG" sz="2600" b="1" dirty="0">
              <a:latin typeface="Consolas" panose="020B0609020204030204" pitchFamily="49" charset="0"/>
            </a:endParaRPr>
          </a:p>
          <a:p>
            <a:pPr marL="442912" lvl="1"/>
            <a:endParaRPr lang="en-US" sz="2600" b="1" dirty="0"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</a:rPr>
              <a:t>Now, you can see your project on this address</a:t>
            </a:r>
            <a:endParaRPr lang="bg-BG" sz="3400" dirty="0">
              <a:latin typeface="+mj-lt"/>
            </a:endParaRP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b="1" dirty="0">
                <a:latin typeface="Consolas" panose="020B0609020204030204" pitchFamily="49" charset="0"/>
              </a:rPr>
              <a:t>name_of_heroku_project.herokuapp.com</a:t>
            </a:r>
          </a:p>
          <a:p>
            <a:pPr lvl="1"/>
            <a:endParaRPr lang="en-US" sz="26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70EED6-A6BF-46D7-8FD1-2D42C24C8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16000" y="2538131"/>
            <a:ext cx="7673794" cy="588147"/>
          </a:xfrm>
        </p:spPr>
        <p:txBody>
          <a:bodyPr/>
          <a:lstStyle/>
          <a:p>
            <a:r>
              <a:rPr lang="en-US" sz="2400" dirty="0" err="1"/>
              <a:t>heroku</a:t>
            </a:r>
            <a:r>
              <a:rPr lang="en-US" sz="2400" dirty="0"/>
              <a:t> </a:t>
            </a:r>
            <a:r>
              <a:rPr lang="en-US" sz="2400" dirty="0" err="1"/>
              <a:t>git:remove</a:t>
            </a:r>
            <a:r>
              <a:rPr lang="en-US" sz="2400" dirty="0"/>
              <a:t> –a </a:t>
            </a:r>
            <a:r>
              <a:rPr lang="en-US" sz="2400" dirty="0" err="1"/>
              <a:t>name_of_heroku_project</a:t>
            </a: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on Heroku (7)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0" y="3429000"/>
            <a:ext cx="5218800" cy="662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083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Deploying a Project on Heroku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939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30302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indent="-452438">
              <a:buClr>
                <a:schemeClr val="bg2"/>
              </a:buClr>
            </a:pPr>
            <a:r>
              <a:rPr lang="en-US" dirty="0" err="1"/>
              <a:t>Git</a:t>
            </a:r>
            <a:r>
              <a:rPr lang="en-US" dirty="0"/>
              <a:t> is a </a:t>
            </a: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source-control system</a:t>
            </a:r>
            <a:endParaRPr lang="en-US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marL="452438" indent="-452438">
              <a:buClr>
                <a:schemeClr val="bg2"/>
              </a:buClr>
            </a:pPr>
            <a:r>
              <a:rPr lang="en-US" dirty="0" err="1"/>
              <a:t>Github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source code hosting site</a:t>
            </a: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There are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3 ways of deploying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our app in Heroku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 err="1">
                <a:solidFill>
                  <a:schemeClr val="bg2"/>
                </a:solidFill>
              </a:rPr>
              <a:t>Git</a:t>
            </a:r>
            <a:endParaRPr lang="en-US" dirty="0">
              <a:solidFill>
                <a:schemeClr val="bg2"/>
              </a:solidFill>
            </a:endParaRPr>
          </a:p>
          <a:p>
            <a:pPr marL="1062023" lvl="1" indent="-452438">
              <a:buClr>
                <a:schemeClr val="bg2"/>
              </a:buClr>
            </a:pPr>
            <a:r>
              <a:rPr lang="en-US" dirty="0" err="1">
                <a:solidFill>
                  <a:schemeClr val="bg2"/>
                </a:solidFill>
              </a:rPr>
              <a:t>Github</a:t>
            </a:r>
            <a:endParaRPr lang="en-US" dirty="0">
              <a:solidFill>
                <a:schemeClr val="bg2"/>
              </a:solidFill>
            </a:endParaRP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Container Registry</a:t>
            </a:r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Git</a:t>
            </a:r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76025-8AC1-42D5-9850-784DA34E7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54" y="1985249"/>
            <a:ext cx="3236083" cy="1351331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Distributed Source-Control System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319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04067"/>
            <a:ext cx="9720000" cy="554658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Distributed </a:t>
            </a:r>
            <a:r>
              <a:rPr lang="en-US" sz="3500" b="1" dirty="0">
                <a:solidFill>
                  <a:schemeClr val="bg1"/>
                </a:solidFill>
              </a:rPr>
              <a:t>source-control system</a:t>
            </a:r>
          </a:p>
          <a:p>
            <a:pPr lvl="1"/>
            <a:r>
              <a:rPr lang="en-US" dirty="0"/>
              <a:t>The most popular in the world</a:t>
            </a:r>
          </a:p>
          <a:p>
            <a:pPr lvl="1"/>
            <a:r>
              <a:rPr lang="en-US" dirty="0"/>
              <a:t>Free, open-source software</a:t>
            </a:r>
          </a:p>
          <a:p>
            <a:r>
              <a:rPr lang="en-US" sz="3500" dirty="0"/>
              <a:t>Works with </a:t>
            </a:r>
            <a:r>
              <a:rPr lang="en-US" sz="3500" b="1" dirty="0">
                <a:solidFill>
                  <a:schemeClr val="bg1"/>
                </a:solidFill>
              </a:rPr>
              <a:t>local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remote </a:t>
            </a:r>
            <a:r>
              <a:rPr lang="en-US" sz="3500" dirty="0"/>
              <a:t>repositories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 bash </a:t>
            </a:r>
            <a:r>
              <a:rPr lang="en-US" sz="3500" dirty="0"/>
              <a:t>- command line interface for Git</a:t>
            </a:r>
          </a:p>
          <a:p>
            <a:r>
              <a:rPr lang="en-US" sz="3500" dirty="0"/>
              <a:t>Runs on Linux, macOS and Windows (</a:t>
            </a:r>
            <a:r>
              <a:rPr lang="en-US" sz="3500" b="1" noProof="1">
                <a:solidFill>
                  <a:schemeClr val="bg1"/>
                </a:solidFill>
                <a:cs typeface="Consolas" panose="020B0609020204030204" pitchFamily="49" charset="0"/>
              </a:rPr>
              <a:t>msysGit</a:t>
            </a:r>
            <a:r>
              <a:rPr lang="en-US" sz="3500" dirty="0"/>
              <a:t>)</a:t>
            </a:r>
          </a:p>
          <a:p>
            <a:pPr lvl="1"/>
            <a:r>
              <a:rPr lang="en-US" dirty="0">
                <a:hlinkClick r:id="rId2"/>
              </a:rPr>
              <a:t>https://git-scm.com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https://www.atlassian.com/git/tutorials/setting-up-a-repository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160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309453"/>
            <a:ext cx="11181086" cy="52320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Console-based Client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git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GitBash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Windows GUI Client - </a:t>
            </a:r>
            <a:r>
              <a:rPr lang="en-US" sz="3200" dirty="0" err="1"/>
              <a:t>TortoiseGit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200" dirty="0">
                <a:hlinkClick r:id="rId3"/>
              </a:rPr>
              <a:t>https://tortoisegit.org/download/</a:t>
            </a:r>
            <a:endParaRPr lang="en-US" sz="3200" dirty="0"/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GitHub Desktop Client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dirty="0">
                <a:hlinkClick r:id="rId4"/>
              </a:rPr>
              <a:t>https://desktop.github.com</a:t>
            </a:r>
            <a:r>
              <a:rPr lang="en-US" sz="3200" dirty="0"/>
              <a:t> </a:t>
            </a:r>
            <a:endParaRPr lang="bg-BG" sz="3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0671CE-023E-4BEB-A03E-35B0C9AC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386" y="2170512"/>
            <a:ext cx="2286117" cy="4089610"/>
          </a:xfrm>
          <a:prstGeom prst="rect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6E48C1-57E5-407B-AA5A-74CD73C785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16" y="1167160"/>
            <a:ext cx="2343270" cy="509296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700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Installing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7" y="1309453"/>
            <a:ext cx="11603117" cy="523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msysGit</a:t>
            </a:r>
            <a:r>
              <a:rPr lang="en-US" sz="3400" noProof="1"/>
              <a:t> installation on Windows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Download Git for Windows: </a:t>
            </a:r>
            <a:r>
              <a:rPr lang="en-US" sz="3200" noProof="1">
                <a:solidFill>
                  <a:srgbClr val="F2A40D"/>
                </a:solidFill>
                <a:hlinkClick r:id="rId3"/>
              </a:rPr>
              <a:t>https://git-scm.com/downloads</a:t>
            </a:r>
            <a:endParaRPr lang="en-US" sz="3200" noProof="1">
              <a:solidFill>
                <a:srgbClr val="F2A40D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noProof="1"/>
              <a:t>Options to select (they should be selected by default)</a:t>
            </a:r>
          </a:p>
          <a:p>
            <a:pPr lvl="2">
              <a:buClr>
                <a:schemeClr val="tx1"/>
              </a:buClr>
            </a:pPr>
            <a:r>
              <a:rPr lang="en-US" noProof="1"/>
              <a:t>"Use Git Bash Only"</a:t>
            </a:r>
          </a:p>
          <a:p>
            <a:pPr lvl="2">
              <a:buClr>
                <a:schemeClr val="tx1"/>
              </a:buClr>
            </a:pPr>
            <a:r>
              <a:rPr lang="en-US" noProof="1"/>
              <a:t>"Checkout Windows-style, commit Unix-style endings"</a:t>
            </a:r>
          </a:p>
          <a:p>
            <a:pPr>
              <a:buClr>
                <a:schemeClr val="tx1"/>
              </a:buClr>
            </a:pPr>
            <a:r>
              <a:rPr lang="en-US" noProof="1"/>
              <a:t>Git Installation on Linux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F5235-F540-4440-A62E-2D6DBBE2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29" y="5274000"/>
            <a:ext cx="5242976" cy="556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936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Commands 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E2EFD6-423E-4248-BE3A-F9F89B7CAAF0}"/>
              </a:ext>
            </a:extLst>
          </p:cNvPr>
          <p:cNvSpPr txBox="1">
            <a:spLocks/>
          </p:cNvSpPr>
          <p:nvPr/>
        </p:nvSpPr>
        <p:spPr>
          <a:xfrm>
            <a:off x="255948" y="1203083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Cloning an existing </a:t>
            </a:r>
            <a:r>
              <a:rPr lang="en-US" noProof="1"/>
              <a:t>Git</a:t>
            </a:r>
            <a:r>
              <a:rPr lang="en-US" dirty="0"/>
              <a:t> repository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Fetch and merge the latest changes from the remote repository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Preparing (adding / selecting) files for a commit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Committing to the local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7F177-8686-4E53-9668-A2DFC12C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1891401"/>
            <a:ext cx="47025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B58CAB-7F75-41A6-8D94-8138389F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4662859"/>
            <a:ext cx="95654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[filename] ("git add ."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adds everything)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C6CD6F-D2F5-4C41-A92A-C499F617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1" y="5966235"/>
            <a:ext cx="715077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–m "[your message here]"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D7EC0D-DDB5-4108-89D3-B9F546B0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3232569"/>
            <a:ext cx="21419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583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Commands (2)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4BD929-369B-4BDC-9EB0-2052D8C081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Check the status of your local repository (see the local changes)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new local repository (in the current directory)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remote (assign a short name for remote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Pushing to a remote (send changes to the remote repository)</a:t>
            </a:r>
            <a:endParaRPr lang="en-US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FC7699-C826-4278-9753-58E1585C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4560106"/>
            <a:ext cx="81946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add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[remote name]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87652-848F-49CB-9164-0D042E60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5869154"/>
            <a:ext cx="72922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name] [local name]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0658A-FCFC-45B4-AB7A-0CF76158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3222008"/>
            <a:ext cx="23072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13709D-4A95-4B05-967E-D4073929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1874517"/>
            <a:ext cx="23088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98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4052</TotalTime>
  <Words>1185</Words>
  <Application>Microsoft Office PowerPoint</Application>
  <PresentationFormat>Widescreen</PresentationFormat>
  <Paragraphs>207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</vt:lpstr>
      <vt:lpstr>Deployment and Version Control</vt:lpstr>
      <vt:lpstr>Table of Contents</vt:lpstr>
      <vt:lpstr>Have a Question?</vt:lpstr>
      <vt:lpstr>Git</vt:lpstr>
      <vt:lpstr>What is Git?</vt:lpstr>
      <vt:lpstr>PowerPoint Presentation</vt:lpstr>
      <vt:lpstr>PowerPoint Presentation</vt:lpstr>
      <vt:lpstr>PowerPoint Presentation</vt:lpstr>
      <vt:lpstr>PowerPoint Presentation</vt:lpstr>
      <vt:lpstr>GitHub</vt:lpstr>
      <vt:lpstr>What is GitHub?</vt:lpstr>
      <vt:lpstr>Deployment</vt:lpstr>
      <vt:lpstr>What is Deployment?</vt:lpstr>
      <vt:lpstr>Where to deploy a Python Project?</vt:lpstr>
      <vt:lpstr>Deploying on Heroku</vt:lpstr>
      <vt:lpstr>Deploying on Heroku (2)</vt:lpstr>
      <vt:lpstr>Deploying on Heroku (3)</vt:lpstr>
      <vt:lpstr>Deploying on Heroku (4)</vt:lpstr>
      <vt:lpstr>Deploying on Heroku (5)</vt:lpstr>
      <vt:lpstr>Deploying on Heroku (6)</vt:lpstr>
      <vt:lpstr>Deploying on Heroku (7)</vt:lpstr>
      <vt:lpstr>Live Demo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Advanced - Deployment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23</cp:revision>
  <dcterms:created xsi:type="dcterms:W3CDTF">2018-05-23T13:08:44Z</dcterms:created>
  <dcterms:modified xsi:type="dcterms:W3CDTF">2020-06-15T08:56:35Z</dcterms:modified>
  <cp:category>computer programming;programming;software development;software engineering</cp:category>
</cp:coreProperties>
</file>