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7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2027745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https://judge.softuni.bg/Contests/2391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2164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 day = Integer.parseInt(scanner.nextLine());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 (day) {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System.out.println("Monday");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System.out.println("Tuesday");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check the other days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7: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System.out.println("Sunday");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System.out.println("Error");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0785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749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7655" y="1182870"/>
            <a:ext cx="555668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https://judge.softuni.bg/Contests/2391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System.out.println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System.out.println("condition2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22409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</a:rPr>
              <a:t>gender.equals</a:t>
            </a:r>
            <a:r>
              <a:rPr lang="en-US" sz="2400" b="1" dirty="0">
                <a:latin typeface="Consolas" panose="020B0609020204030204" pitchFamily="49" charset="0"/>
              </a:rPr>
              <a:t>("f"))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if(age &gt;= 16){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System.out.println</a:t>
            </a:r>
            <a:r>
              <a:rPr lang="en-US" sz="24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product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town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 quantity = Double.parseDouble(scanner.nextLine());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(town.equals("sofia"))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(product.equals("coffee")) {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System.out.println(0.50 * quantity);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TODO: Check the other cases…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(town.equals("varna"))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TODO: Add logic here…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(town.equals("plovdiv"))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51" y="1629000"/>
            <a:ext cx="7370297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String day = scanner.nextLine();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(day.equals("Monday")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day.equals("Tuesday")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day.equals("Friday")){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(day.equals("Wednesday")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day.equals("Thursday"))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01" y="2182505"/>
            <a:ext cx="9133397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n &gt;= 100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System.out.println("invalid");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спестениПари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EF63EDD-C0B9-40D3-BC58-4532D62D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</a:t>
            </a:r>
            <a:r>
              <a:rPr lang="en-US" dirty="0"/>
              <a:t> "</a:t>
            </a:r>
            <a:r>
              <a:rPr lang="en-US" b="1" noProof="1"/>
              <a:t>isGreater</a:t>
            </a:r>
            <a:r>
              <a:rPr lang="en-US" noProof="1"/>
              <a:t>"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2F650BB-36E3-4EC8-8466-89C4C03293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67716" y="3110036"/>
            <a:ext cx="2286433" cy="115819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3" y="4409599"/>
              <a:ext cx="5204850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22933" y="1893937"/>
            <a:ext cx="2330443" cy="1025851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5083" y="2461644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202274" y="2406863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("caseSensitive".equals("CaseSensitive"))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else {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System.out.println("Not 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61632" y="4839588"/>
            <a:ext cx="2549303" cy="1834213"/>
            <a:chOff x="5275125" y="4570824"/>
            <a:chExt cx="331444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75125" y="4846446"/>
              <a:ext cx="3048002" cy="17473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correct!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B8DA71-CB13-4568-9115-761E32B3C0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9622933" y="4415398"/>
            <a:ext cx="2228197" cy="115819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07297" y="3402219"/>
              <a:ext cx="4070633" cy="11108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0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123456 % 100 == 56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398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F3766CC-F7B4-491C-B938-63373F653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/>
              <a:t>. 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643778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</a:t>
            </a:r>
            <a:r>
              <a:rPr lang="en-GB" sz="2400" dirty="0"/>
              <a:t>role.equals</a:t>
            </a:r>
            <a:r>
              <a:rPr lang="en-US" sz="2400" dirty="0"/>
              <a:t>("Administrator"))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System.out.println("Welcome");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System.out.println</a:t>
            </a:r>
            <a:r>
              <a:rPr lang="en-US" sz="2400" dirty="0"/>
              <a:t>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70425" y="4082830"/>
            <a:ext cx="2473726" cy="133236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05053" y="4107149"/>
              <a:ext cx="5204849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Compile time error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71284" y="4829919"/>
            <a:ext cx="2816663" cy="1734357"/>
            <a:chOff x="5119017" y="4570824"/>
            <a:chExt cx="347055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19017" y="5225513"/>
              <a:ext cx="3375809" cy="9900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219886" y="2834672"/>
            <a:ext cx="2535053" cy="1266985"/>
            <a:chOff x="1151058" y="3205863"/>
            <a:chExt cx="41166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51058" y="3463750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Welcome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346263" y="1778542"/>
            <a:ext cx="2740660" cy="1266985"/>
            <a:chOff x="896791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67919" y="2528202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permission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198E155-A4FC-42ED-B082-863A2BBC50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2137</Words>
  <Application>Microsoft Office PowerPoint</Application>
  <PresentationFormat>Widescreen</PresentationFormat>
  <Paragraphs>543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</cp:lastModifiedBy>
  <cp:revision>98</cp:revision>
  <dcterms:created xsi:type="dcterms:W3CDTF">2018-05-23T13:08:44Z</dcterms:created>
  <dcterms:modified xsi:type="dcterms:W3CDTF">2020-07-05T06:02:48Z</dcterms:modified>
  <cp:category>computer programming;programming;C#;програмиране;кодиране</cp:category>
</cp:coreProperties>
</file>