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6" r:id="rId2"/>
    <p:sldId id="598" r:id="rId3"/>
    <p:sldId id="523" r:id="rId4"/>
    <p:sldId id="599" r:id="rId5"/>
    <p:sldId id="601" r:id="rId6"/>
    <p:sldId id="603" r:id="rId7"/>
    <p:sldId id="605" r:id="rId8"/>
    <p:sldId id="607" r:id="rId9"/>
    <p:sldId id="445" r:id="rId10"/>
    <p:sldId id="583" r:id="rId11"/>
    <p:sldId id="586" r:id="rId12"/>
    <p:sldId id="585" r:id="rId13"/>
    <p:sldId id="587" r:id="rId14"/>
    <p:sldId id="588" r:id="rId15"/>
    <p:sldId id="594" r:id="rId16"/>
    <p:sldId id="590" r:id="rId17"/>
    <p:sldId id="595" r:id="rId18"/>
    <p:sldId id="592" r:id="rId19"/>
    <p:sldId id="593" r:id="rId20"/>
    <p:sldId id="511" r:id="rId21"/>
    <p:sldId id="506" r:id="rId22"/>
    <p:sldId id="507" r:id="rId23"/>
    <p:sldId id="580" r:id="rId24"/>
    <p:sldId id="504" r:id="rId25"/>
    <p:sldId id="505" r:id="rId26"/>
    <p:sldId id="6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  <p14:sldId id="523"/>
          </p14:sldIdLst>
        </p14:section>
        <p14:section name="Секция по подразбиране" id="{5ED71E3F-5A42-46C4-9A7E-82F43A56C899}">
          <p14:sldIdLst>
            <p14:sldId id="599"/>
            <p14:sldId id="601"/>
            <p14:sldId id="603"/>
            <p14:sldId id="605"/>
            <p14:sldId id="607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822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E48BA4-CC4B-45A9-A172-971C7FC06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636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1388BC-999F-4818-A1A7-A77C12C175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86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/>
              <a:t>Работа </a:t>
            </a:r>
            <a:r>
              <a:rPr lang="bg-BG" dirty="0"/>
              <a:t>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(int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(int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System.out.printf("%d:%d%n",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	 h, m);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770" y="4367400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856000" y="3094534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80105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000" y="1674000"/>
            <a:ext cx="11160000" cy="3572874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x = 1; x &lt;= 10; x++)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(int y = 1; y &lt;= 10; y++)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int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System.out.printf("%d * %d = %d%n", x, y, product);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2000" y="62761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0F5A29D-0551-4A05-8DCB-CBF125D196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762000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9872" y="1337242"/>
            <a:ext cx="105173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System.out.printf("Combination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magicNumber);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544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600" y="4991250"/>
            <a:ext cx="3200400" cy="1047750"/>
          </a:xfrm>
          <a:prstGeom prst="wedgeRoundRectCallout">
            <a:avLst>
              <a:gd name="adj1" fmla="val -53962"/>
              <a:gd name="adj2" fmla="val -37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60FF40-5021-4BB8-8C2E-3A19423E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3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762000" y="630593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https://judge.softuni.bg/Contests/2397</a:t>
            </a:r>
            <a:endParaRPr lang="en-US" sz="2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5577"/>
            <a:ext cx="8610600" cy="45981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721000" y="2934000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200" y="2754000"/>
            <a:ext cx="2683599" cy="855547"/>
          </a:xfrm>
          <a:prstGeom prst="wedgeRoundRectCallout">
            <a:avLst>
              <a:gd name="adj1" fmla="val -59112"/>
              <a:gd name="adj2" fmla="val -81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2CBA6D-8144-4740-B8D4-21656CCB5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r>
              <a:rPr lang="bg-BG" sz="3200" dirty="0">
                <a:solidFill>
                  <a:schemeClr val="bg2"/>
                </a:solidFill>
                <a:latin typeface="+mj-lt"/>
              </a:rPr>
              <a:t/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058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E5DE-4A35-4E97-86A2-2E3A61EAB7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DD20C-41D7-4FC2-B6A5-ACF7F87EB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093" y="2430146"/>
            <a:ext cx="6552670" cy="288885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410965" y="3899708"/>
            <a:ext cx="2515845" cy="11328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530991" y="4330675"/>
            <a:ext cx="2814503" cy="1758250"/>
            <a:chOff x="5090052" y="4570824"/>
            <a:chExt cx="3499517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090052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920809" y="2861974"/>
            <a:ext cx="2323945" cy="1207412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77490" y="2203993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F08B0A4-B769-4FB6-9B0F-E9B432C2AB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834" y="2564413"/>
            <a:ext cx="7027166" cy="3744587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System.out.println("SoftUni");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15680" y="3340302"/>
            <a:ext cx="2904764" cy="1743418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350035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55687" y="3130310"/>
            <a:ext cx="2311870" cy="1180237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447543" y="2111078"/>
            <a:ext cx="2219123" cy="1109058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499114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80502" y="4924411"/>
            <a:ext cx="2815836" cy="1360232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5103CD69-0725-42D7-A84F-8937019AA1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итерации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има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цикъл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i="1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47726" y="2564707"/>
            <a:ext cx="2988274" cy="1842391"/>
            <a:chOff x="4947728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47728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207920" y="4446264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9767" y="2731732"/>
            <a:ext cx="2812466" cy="1274424"/>
            <a:chOff x="8923855" y="2280255"/>
            <a:chExt cx="3037711" cy="1368095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23855" y="2280255"/>
              <a:ext cx="3037711" cy="1368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200" b="1" dirty="0">
                  <a:solidFill>
                    <a:schemeClr val="bg2"/>
                  </a:solidFill>
                </a:rPr>
                <a:t>Безброй много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105750" y="4644826"/>
            <a:ext cx="2774795" cy="1318666"/>
            <a:chOff x="858821" y="4120503"/>
            <a:chExt cx="5879049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858821" y="4573167"/>
              <a:ext cx="5879048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2147483647</a:t>
              </a:r>
              <a:endParaRPr lang="en-US" sz="3000" dirty="0"/>
            </a:p>
          </p:txBody>
        </p:sp>
      </p:grp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25ABA9F-A41E-4AEB-B107-3925336A95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8764" y="2349000"/>
            <a:ext cx="4223516" cy="264954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while(i &lt;= 10)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</a:t>
            </a:r>
            <a:r>
              <a:rPr lang="en-US" sz="3200" dirty="0" err="1"/>
              <a:t>i</a:t>
            </a:r>
            <a:r>
              <a:rPr lang="en-US" sz="3200" dirty="0"/>
              <a:t>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F371363-A31F-4BFE-B68D-D88E3449A2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719" y="1941212"/>
            <a:ext cx="6066314" cy="432278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int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System.out.print(i);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916000" y="3783047"/>
            <a:ext cx="2988274" cy="1842391"/>
            <a:chOff x="49281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28189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6190783" y="2410691"/>
            <a:ext cx="2513411" cy="101830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9050871" y="4752054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9053742" y="2773360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-32382"/>
                <a:gd name="adj2" fmla="val 6549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C61D189-C58D-44D4-ABA1-7857B177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66776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198" y="1828801"/>
            <a:ext cx="3566837" cy="488815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int</a:t>
            </a:r>
            <a:r>
              <a:rPr lang="en-US" sz="1500" dirty="0"/>
              <a:t>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106000" y="4137483"/>
            <a:ext cx="2988274" cy="1842391"/>
            <a:chOff x="4974789" y="4595686"/>
            <a:chExt cx="3743045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974789" y="53163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1123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7921144" y="2929508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311120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11</a:t>
              </a:r>
              <a:endParaRPr lang="en-US" sz="40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497100" y="446855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491252"/>
              <a:ext cx="3037711" cy="8556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2</a:t>
              </a:r>
              <a:endParaRPr lang="en-US" sz="14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003593" y="2437299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E071F45-FCE2-424B-94B4-F18FB56C04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</TotalTime>
  <Words>1057</Words>
  <Application>Microsoft Office PowerPoint</Application>
  <PresentationFormat>Widescreen</PresentationFormat>
  <Paragraphs>248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</cp:lastModifiedBy>
  <cp:revision>22</cp:revision>
  <dcterms:created xsi:type="dcterms:W3CDTF">2018-05-23T13:08:44Z</dcterms:created>
  <dcterms:modified xsi:type="dcterms:W3CDTF">2020-07-05T06:08:57Z</dcterms:modified>
  <cp:category>computer programming;programming;C#;програмиране;кодиране</cp:category>
</cp:coreProperties>
</file>