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  <p14:sldId id="288"/>
          </p14:sldIdLst>
        </p14:section>
        <p14:section name="Conclusion" id="{AF77CDFC-86B2-4F35-9992-5A5FC1C5DCAC}">
          <p14:sldIdLst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/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/>
              <a:t>Built-in </a:t>
            </a:r>
            <a:r>
              <a:rPr lang="en-US" sz="3200" dirty="0"/>
              <a:t>data types in </a:t>
            </a:r>
            <a:r>
              <a:rPr lang="en-US" sz="3200" b="1" dirty="0"/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Built-in data types</a:t>
            </a:r>
            <a:r>
              <a:rPr lang="bg-BG" dirty="0"/>
              <a:t> </a:t>
            </a:r>
            <a:r>
              <a:rPr lang="en-US" dirty="0"/>
              <a:t>in </a:t>
            </a:r>
            <a:r>
              <a:rPr lang="en-US" b="1" dirty="0"/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data types are </a:t>
            </a:r>
            <a:r>
              <a:rPr lang="en-US" b="1" dirty="0"/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  <a:p>
            <a:pPr lvl="1">
              <a:buClr>
                <a:schemeClr val="tx1"/>
              </a:buClr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Printing</a:t>
            </a:r>
            <a:r>
              <a:rPr lang="en-GB" dirty="0"/>
              <a:t> content and then going to a </a:t>
            </a:r>
            <a:r>
              <a:rPr lang="en-GB" b="1" dirty="0"/>
              <a:t>new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content and staying on the </a:t>
            </a:r>
            <a:r>
              <a:rPr lang="en-GB" b="1" dirty="0"/>
              <a:t>same line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b="1" dirty="0"/>
              <a:t>Printing</a:t>
            </a:r>
            <a:r>
              <a:rPr lang="en-GB" dirty="0"/>
              <a:t> with </a:t>
            </a:r>
            <a:r>
              <a:rPr lang="en-GB" b="1" dirty="0"/>
              <a:t>formatting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/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/>
              <a:t>Java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C#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Python</a:t>
            </a: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/>
              <a:t>JS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/>
              <a:t>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/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Compiled </a:t>
            </a:r>
            <a:r>
              <a:rPr lang="en-US" dirty="0"/>
              <a:t>languages</a:t>
            </a:r>
          </a:p>
          <a:p>
            <a:pPr lvl="1"/>
            <a:r>
              <a:rPr lang="en-US" dirty="0"/>
              <a:t>Source code is first</a:t>
            </a:r>
            <a:r>
              <a:rPr lang="en-US" b="1" dirty="0"/>
              <a:t> compiled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/>
            <a:r>
              <a:rPr lang="en-US" dirty="0"/>
              <a:t>Syntax errors are found during the </a:t>
            </a:r>
            <a:r>
              <a:rPr lang="en-US" b="1" dirty="0"/>
              <a:t>compilation</a:t>
            </a:r>
            <a:r>
              <a:rPr lang="en-US" dirty="0"/>
              <a:t> (at compile time)</a:t>
            </a:r>
          </a:p>
          <a:p>
            <a:pPr lvl="1"/>
            <a:r>
              <a:rPr lang="en-US" dirty="0"/>
              <a:t>Examples of compiled languages: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C++</a:t>
            </a:r>
            <a:r>
              <a:rPr lang="en-US" dirty="0"/>
              <a:t>, </a:t>
            </a:r>
            <a:r>
              <a:rPr lang="en-US" b="1" dirty="0"/>
              <a:t>Swift</a:t>
            </a:r>
            <a:r>
              <a:rPr lang="en-US" dirty="0"/>
              <a:t>, </a:t>
            </a:r>
            <a:r>
              <a:rPr lang="en-US" b="1" dirty="0"/>
              <a:t>Go</a:t>
            </a:r>
            <a:r>
              <a:rPr lang="en-US" dirty="0"/>
              <a:t>, </a:t>
            </a:r>
            <a:r>
              <a:rPr lang="en-US" b="1" dirty="0"/>
              <a:t>Rust</a:t>
            </a:r>
          </a:p>
          <a:p>
            <a:r>
              <a:rPr lang="en-US" b="1" dirty="0"/>
              <a:t>Interpreted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Each command is read, parsed and executed by an </a:t>
            </a:r>
            <a:r>
              <a:rPr lang="en-US" b="1" dirty="0"/>
              <a:t>interpreter</a:t>
            </a:r>
          </a:p>
          <a:p>
            <a:pPr lvl="1"/>
            <a:r>
              <a:rPr lang="en-US" dirty="0"/>
              <a:t>Syntax errors are found at </a:t>
            </a:r>
            <a:r>
              <a:rPr lang="en-US" b="1" dirty="0"/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/>
            <a:r>
              <a:rPr lang="en-US" dirty="0"/>
              <a:t>Examples: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PHP</a:t>
            </a:r>
            <a:r>
              <a:rPr lang="en-US" dirty="0"/>
              <a:t>, </a:t>
            </a:r>
            <a:r>
              <a:rPr lang="en-US" b="1" dirty="0"/>
              <a:t>Perl</a:t>
            </a:r>
            <a:r>
              <a:rPr lang="en-US" dirty="0"/>
              <a:t>, </a:t>
            </a:r>
            <a:r>
              <a:rPr lang="en-US" b="1" dirty="0"/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54B3-1964-4D4D-88B9-C47B5EFD7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0" y="1943999"/>
            <a:ext cx="6940599" cy="478089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Statically-typed </a:t>
            </a:r>
            <a:r>
              <a:rPr lang="en-US" dirty="0"/>
              <a:t>languages perform type checking at compile time</a:t>
            </a:r>
          </a:p>
          <a:p>
            <a:pPr lvl="2"/>
            <a:r>
              <a:rPr lang="en-US" dirty="0"/>
              <a:t>Examples: C#, Java, Swift, C++</a:t>
            </a:r>
          </a:p>
          <a:p>
            <a:pPr lvl="1"/>
            <a:r>
              <a:rPr lang="en-US" b="1" dirty="0"/>
              <a:t>Dynamically-typed</a:t>
            </a:r>
            <a:r>
              <a:rPr lang="en-US" dirty="0"/>
              <a:t> languages perform type checking at runtime</a:t>
            </a:r>
          </a:p>
          <a:p>
            <a:pPr lvl="2"/>
            <a:r>
              <a:rPr lang="en-US" dirty="0"/>
              <a:t>Examples: Python, JS, PHP</a:t>
            </a:r>
          </a:p>
          <a:p>
            <a:pPr lvl="1"/>
            <a:r>
              <a:rPr lang="en-US" b="1" dirty="0"/>
              <a:t>Combined typing</a:t>
            </a:r>
            <a:r>
              <a:rPr lang="en-US" dirty="0"/>
              <a:t>: C#, TypeScript, Objective-C, Dart,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 systems </a:t>
            </a:r>
            <a:r>
              <a:rPr lang="en-US" dirty="0"/>
              <a:t>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C#</a:t>
            </a:r>
            <a:r>
              <a:rPr lang="en-US" dirty="0"/>
              <a:t> / </a:t>
            </a:r>
            <a:r>
              <a:rPr lang="en-US" b="1" dirty="0"/>
              <a:t>Java</a:t>
            </a:r>
            <a:r>
              <a:rPr lang="en-US" dirty="0"/>
              <a:t> 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413785" cy="619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94530" cy="6412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7" b="1" dirty="0"/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declare variable </a:t>
            </a:r>
            <a:r>
              <a:rPr lang="en-US" dirty="0"/>
              <a:t>in </a:t>
            </a:r>
            <a:r>
              <a:rPr lang="en-US" b="1" dirty="0"/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1499</Words>
  <Application>Microsoft Office PowerPoint</Application>
  <PresentationFormat>Widescreen</PresentationFormat>
  <Paragraphs>342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103</cp:revision>
  <dcterms:created xsi:type="dcterms:W3CDTF">2018-05-23T13:08:44Z</dcterms:created>
  <dcterms:modified xsi:type="dcterms:W3CDTF">2020-10-02T08:45:48Z</dcterms:modified>
  <cp:category>programming;education;software engineering;software development</cp:category>
</cp:coreProperties>
</file>