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7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318"/>
            <p14:sldId id="258"/>
          </p14:sldIdLst>
        </p14:section>
        <p14:section name="Introduction and Basic Syntax" id="{B03CF75E-6D8F-432F-B07B-B611A763F141}">
          <p14:sldIdLst>
            <p14:sldId id="259"/>
            <p14:sldId id="260"/>
            <p14:sldId id="261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If / Else Statements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Switch Statements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 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-While Loops" id="{5CE5FEB9-9319-4CA1-BBE4-F8CD276C02A5}">
          <p14:sldIdLst>
            <p14:sldId id="301"/>
            <p14:sldId id="302"/>
            <p14:sldId id="303"/>
          </p14:sldIdLst>
        </p14:section>
        <p14:section name="Debugging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1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</a:t>
            </a:r>
            <a:r>
              <a:rPr lang="en-US" sz="2700" dirty="0" err="1" smtClean="0">
                <a:solidFill>
                  <a:schemeClr val="bg1"/>
                </a:solidFill>
              </a:rPr>
              <a:t>printf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 Name: George, Age: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Format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%03d</a:t>
            </a:r>
            <a:r>
              <a:rPr lang="en-US" sz="2700" dirty="0" smtClean="0"/>
              <a:t>", percentage);  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%.2f</a:t>
            </a:r>
            <a:r>
              <a:rPr lang="en-US" sz="2700" dirty="0" smtClean="0"/>
              <a:t>", grade);  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result = </a:t>
            </a:r>
            <a:r>
              <a:rPr lang="en-US" sz="2700" dirty="0" err="1" smtClean="0"/>
              <a:t>String.format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			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System.out.println</a:t>
            </a:r>
            <a:r>
              <a:rPr lang="en-US" sz="2700" dirty="0" smtClean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//Name: George, Age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Scanner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Scanner(System.in)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Double.parseDouble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name, age, grade);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Comparison 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Implementing Control-Flow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Simplified If-else-if-else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84200" y="1266456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Writing More Complex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and Basic Syntax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While 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Do…While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 the Code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InteliJ Debugger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</a:t>
            </a:r>
            <a:r>
              <a:rPr lang="en-US"/>
              <a:t>use </a:t>
            </a:r>
            <a:r>
              <a:rPr lang="en-US" smtClean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4993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32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7743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10118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2" y="4329421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Console I/O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1" y="3094584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2000" y="5983224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2462</Words>
  <Application>Microsoft Office PowerPoint</Application>
  <PresentationFormat>Widescreen</PresentationFormat>
  <Paragraphs>561</Paragraphs>
  <Slides>57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18</cp:revision>
  <dcterms:created xsi:type="dcterms:W3CDTF">2018-05-23T13:08:44Z</dcterms:created>
  <dcterms:modified xsi:type="dcterms:W3CDTF">2020-12-12T12:57:11Z</dcterms:modified>
  <cp:category>technology fundamentals;computer programming;software development;web development</cp:category>
</cp:coreProperties>
</file>