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F4F2FBB-BC00-4222-8DEE-64BC521443D6}">
          <p14:sldIdLst>
            <p14:sldId id="256"/>
            <p14:sldId id="257"/>
            <p14:sldId id="258"/>
          </p14:sldIdLst>
        </p14:section>
        <p14:section name="Objects and Classes" id="{C398AF91-8DC0-474D-ABFB-CC2DCC8738D0}">
          <p14:sldIdLst>
            <p14:sldId id="259"/>
            <p14:sldId id="260"/>
            <p14:sldId id="261"/>
            <p14:sldId id="262"/>
            <p14:sldId id="263"/>
          </p14:sldIdLst>
        </p14:section>
        <p14:section name="Using the Built-in API Classes" id="{6922CF2F-C571-46A0-820A-3A5DDD1F8D1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efining Simple Classes" id="{C67E80DE-0664-42FA-9EF0-6C86DA8F8C9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E8756914-7BCB-4A93-B074-7C1CE9E84742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34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7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23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18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3737826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200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3550" y="628605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6271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1401" y="2615813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3950" y="2615812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7225" y="1296011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24437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6946" y="2955227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946" y="2023494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1824" y="4396254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2000" y="61901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295401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3200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6509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3207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Creating Custom Classes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Defining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1" y="4393980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68746" y="3472883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97594" y="5094464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09211" y="4049535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0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959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800600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0017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1" y="3394273"/>
            <a:ext cx="4724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int </a:t>
            </a:r>
            <a:r>
              <a:rPr lang="en-GB" dirty="0">
                <a:solidFill>
                  <a:schemeClr val="tx1"/>
                </a:solidFill>
              </a:rPr>
              <a:t>sides;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93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609" y="3981074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504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596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Objects</a:t>
            </a:r>
          </a:p>
          <a:p>
            <a:r>
              <a:rPr lang="en-GB" smtClean="0"/>
              <a:t>Classes</a:t>
            </a:r>
          </a:p>
          <a:p>
            <a:r>
              <a:rPr lang="en-GB" smtClean="0"/>
              <a:t>Built in Classes</a:t>
            </a:r>
          </a:p>
          <a:p>
            <a:r>
              <a:rPr lang="en-US" smtClean="0"/>
              <a:t>Defining Simple Classes</a:t>
            </a:r>
          </a:p>
          <a:p>
            <a:pPr lvl="1"/>
            <a:r>
              <a:rPr lang="en-US" smtClean="0"/>
              <a:t>Fields</a:t>
            </a:r>
          </a:p>
          <a:p>
            <a:pPr lvl="1"/>
            <a:r>
              <a:rPr lang="en-US" smtClean="0"/>
              <a:t>Constructors</a:t>
            </a:r>
          </a:p>
          <a:p>
            <a:pPr lvl="1"/>
            <a:r>
              <a:rPr lang="en-US" smtClean="0"/>
              <a:t>Methods</a:t>
            </a:r>
          </a:p>
          <a:p>
            <a:endParaRPr lang="en-GB" smtClean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235" y="1222252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70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82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89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7834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8123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3" y="1707839"/>
            <a:ext cx="3986692" cy="398669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Special methods, executed during object creation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6108" y="2188129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8109" y="4550329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0" y="2028163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36786" y="3108556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have multiple constructors in the same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343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50916" y="2057401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Read students until you receive 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 smtClean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"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{age} {hometown}</a:t>
            </a:r>
            <a:r>
              <a:rPr lang="en-US" sz="2800" dirty="0" smtClean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Define a class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2800" dirty="0" smtClean="0"/>
              <a:t>, which holds the needed information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If you receive a student which already exists (matching </a:t>
            </a:r>
            <a:br>
              <a:rPr lang="en-US" sz="2800" dirty="0" smtClean="0"/>
            </a:b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dirty="0" smtClean="0"/>
              <a:t> and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dirty="0" smtClean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Print students which are from the given city in the format: </a:t>
            </a:r>
            <a:br>
              <a:rPr lang="en-US" sz="3000" dirty="0" smtClean="0"/>
            </a:br>
            <a:r>
              <a:rPr lang="en-US" sz="3000" dirty="0" smtClean="0"/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US" sz="3000" dirty="0" smtClean="0"/>
              <a:t>"</a:t>
            </a:r>
            <a:endParaRPr lang="en-US" sz="2800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914401" y="1752601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8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838201" y="14478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3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381000" y="1295401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9540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5" y="2999815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5" y="1599418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and Classes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day, month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779922"/>
              </p:ext>
            </p:extLst>
          </p:nvPr>
        </p:nvGraphicFramePr>
        <p:xfrm>
          <a:off x="2068513" y="3085813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646" y="3092864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31" y="4927544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890" y="4376420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958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dirty="0"/>
              <a:t>Typically a class has multiple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Math, Random, BigInteger ...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236220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the Built-In API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1580</Words>
  <Application>Microsoft Office PowerPoint</Application>
  <PresentationFormat>Widescreen</PresentationFormat>
  <Paragraphs>358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Objects – Instances of Classes</vt:lpstr>
      <vt:lpstr>Classes vs. Objects</vt:lpstr>
      <vt:lpstr>Math, Random, BigInteger ...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15</cp:revision>
  <dcterms:created xsi:type="dcterms:W3CDTF">2018-05-23T13:08:44Z</dcterms:created>
  <dcterms:modified xsi:type="dcterms:W3CDTF">2020-10-22T05:55:12Z</dcterms:modified>
  <cp:category>programming;computer programming;software development;web development</cp:category>
</cp:coreProperties>
</file>