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E29CC6-3430-46F3-A2F7-B86BD58F5637}">
          <p14:sldIdLst>
            <p14:sldId id="256"/>
            <p14:sldId id="257"/>
            <p14:sldId id="258"/>
          </p14:sldIdLst>
        </p14:section>
        <p14:section name="Regular Expressions" id="{C6395515-D0AA-40AB-B61D-BA3CF2D94D3F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E5E32273-CD0A-4528-B009-71DEB9186D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378E84CD-FC80-43D0-8CE9-808A48E000E4}">
          <p14:sldIdLst>
            <p14:sldId id="271"/>
            <p14:sldId id="272"/>
          </p14:sldIdLst>
        </p14:section>
        <p14:section name="Regular Expressions in Java" id="{E906E1DC-8B98-4000-A42E-2A61645D7C6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88880E1E-BA2F-4FB7-B2B7-B0C9FC6C1A4B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Grouping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Quantifiers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r>
              <a:rPr lang="bg-BG" sz="3200" noProof="1">
                <a:latin typeface="+mj-lt"/>
                <a:cs typeface="Consolas" panose="020B0609020204030204" pitchFamily="49" charset="0"/>
              </a:rPr>
              <a:t/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562600" y="3783895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 email consists of </a:t>
            </a:r>
            <a:r>
              <a:rPr lang="en-US" sz="32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Usernames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consist of</a:t>
            </a:r>
            <a:r>
              <a:rPr lang="en-US" sz="3200" b="1" dirty="0">
                <a:solidFill>
                  <a:schemeClr val="bg1"/>
                </a:solidFill>
              </a:rPr>
              <a:t> two strings</a:t>
            </a:r>
            <a:r>
              <a:rPr lang="en-US" sz="3200" dirty="0"/>
              <a:t>, separated by a </a:t>
            </a:r>
            <a:r>
              <a:rPr lang="en-US" sz="32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may contain only </a:t>
            </a:r>
            <a:r>
              <a:rPr lang="en-US" sz="32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464820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60185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Numbered Capturing Group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Backreferences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Using Built-In Regex Classes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1956424"/>
            <a:ext cx="2857899" cy="15242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788" y="3352802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43" y="4495801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06529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Regular Expressions Syntax</a:t>
            </a:r>
          </a:p>
          <a:p>
            <a:pPr lvl="1"/>
            <a:r>
              <a:rPr lang="en-GB" smtClean="0"/>
              <a:t>Definition and Pattern</a:t>
            </a:r>
          </a:p>
          <a:p>
            <a:pPr lvl="1"/>
            <a:r>
              <a:rPr lang="en-GB" smtClean="0"/>
              <a:t>Predefined Character Classes</a:t>
            </a:r>
            <a:endParaRPr lang="bg-BG" smtClean="0"/>
          </a:p>
          <a:p>
            <a:r>
              <a:rPr lang="en-US" smtClean="0"/>
              <a:t>Quantifiers and Grouping</a:t>
            </a:r>
            <a:endParaRPr lang="en-GB" smtClean="0"/>
          </a:p>
          <a:p>
            <a:r>
              <a:rPr lang="en-US" noProof="1" smtClean="0"/>
              <a:t>Backreferences</a:t>
            </a:r>
          </a:p>
          <a:p>
            <a:r>
              <a:rPr lang="en-US" smtClean="0"/>
              <a:t>Regular Expressions in Java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8" y="1797733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65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Replacing with Regex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8766" y="3919503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71" y="2891039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28" y="5199250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374" y="3507135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9788" y="1686241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80150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023" y="1202221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79" y="1196706"/>
            <a:ext cx="1192075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3"/>
              </a:rPr>
              <a:t>https://regex101.com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http://regexr.com</a:t>
            </a:r>
            <a:r>
              <a:rPr lang="en-US" sz="3200" dirty="0"/>
              <a:t> - websites to test </a:t>
            </a:r>
            <a:br>
              <a:rPr lang="en-US" sz="3200" dirty="0"/>
            </a:br>
            <a:r>
              <a:rPr lang="en-US" sz="32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5"/>
              </a:rPr>
              <a:t>https://docs.oracle.com/javase/7/docs/api/java/util/regex/Matcher.html</a:t>
            </a:r>
            <a:r>
              <a:rPr lang="en-US" sz="32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6"/>
              </a:rPr>
              <a:t>http://regexone.com</a:t>
            </a:r>
            <a:r>
              <a:rPr lang="en-US" sz="32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7"/>
              </a:rPr>
              <a:t>http://www.regular-expressions.info/tutorial.html</a:t>
            </a:r>
            <a:r>
              <a:rPr lang="en-US" sz="3200" dirty="0"/>
              <a:t> - </a:t>
            </a:r>
            <a:br>
              <a:rPr lang="en-US" sz="3200" dirty="0"/>
            </a:br>
            <a:r>
              <a:rPr lang="en-US" sz="32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2"/>
                </a:solidFill>
              </a:rPr>
              <a:t/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 and Classes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Www.regex101.com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Regular Expression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</a:t>
            </a:r>
            <a:r>
              <a:rPr lang="en-US" sz="3200" noProof="1"/>
              <a:t>character range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1346</Words>
  <Application>Microsoft Office PowerPoint</Application>
  <PresentationFormat>Widescreen</PresentationFormat>
  <Paragraphs>274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Definition and Classes</vt:lpstr>
      <vt:lpstr>What Are Regular Expressions?</vt:lpstr>
      <vt:lpstr>Live Demo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Using Built-In Regex Classes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14</cp:revision>
  <dcterms:created xsi:type="dcterms:W3CDTF">2018-05-23T13:08:44Z</dcterms:created>
  <dcterms:modified xsi:type="dcterms:W3CDTF">2020-11-25T16:20:40Z</dcterms:modified>
  <cp:category>programming fundamentals;computer programming;software development;web development</cp:category>
</cp:coreProperties>
</file>