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16"/>
  </p:notesMasterIdLst>
  <p:sldIdLst>
    <p:sldId id="256" r:id="rId2"/>
    <p:sldId id="270" r:id="rId3"/>
    <p:sldId id="267" r:id="rId4"/>
    <p:sldId id="257" r:id="rId5"/>
    <p:sldId id="272" r:id="rId6"/>
    <p:sldId id="261" r:id="rId7"/>
    <p:sldId id="258" r:id="rId8"/>
    <p:sldId id="273" r:id="rId9"/>
    <p:sldId id="259" r:id="rId10"/>
    <p:sldId id="274" r:id="rId11"/>
    <p:sldId id="264" r:id="rId12"/>
    <p:sldId id="276" r:id="rId13"/>
    <p:sldId id="266" r:id="rId14"/>
    <p:sldId id="27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582"/>
    <a:srgbClr val="D4D0D0"/>
    <a:srgbClr val="DFD9D9"/>
    <a:srgbClr val="A7A2AC"/>
    <a:srgbClr val="8B8592"/>
    <a:srgbClr val="333333"/>
    <a:srgbClr val="CD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80" autoAdjust="0"/>
  </p:normalViewPr>
  <p:slideViewPr>
    <p:cSldViewPr>
      <p:cViewPr>
        <p:scale>
          <a:sx n="118" d="100"/>
          <a:sy n="118" d="100"/>
        </p:scale>
        <p:origin x="140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DDC9-48EC-4944-9348-30A59C56FBD9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9FF4-EECA-4ED2-82B8-AD162440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6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F9FF4-EECA-4ED2-82B8-AD16244061D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7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29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84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5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9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6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9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4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1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1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6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50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lena1024/-.git" TargetMode="External"/><Relationship Id="rId4" Type="http://schemas.openxmlformats.org/officeDocument/2006/relationships/hyperlink" Target="https://drive.google.com/file/d/11ul5F0AyLaIs1A3z_b6SclcF_tciNc8_/view?usp=shar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microsoft.com/office/2007/relationships/hdphoto" Target="../media/hdphoto3.wdp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1907">
            <a:off x="5759791" y="127948"/>
            <a:ext cx="3179864" cy="33230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852874"/>
            <a:ext cx="7772400" cy="1146578"/>
          </a:xfrm>
        </p:spPr>
        <p:txBody>
          <a:bodyPr/>
          <a:lstStyle/>
          <a:p>
            <a:r>
              <a:rPr lang="ru-RU" sz="3200" b="1" dirty="0">
                <a:solidFill>
                  <a:srgbClr val="6F6582"/>
                </a:solidFill>
              </a:rPr>
              <a:t>ПРОДЛЕНИЕ ВОДИТЕЛЬСКИХ УДОСТОВЕРЕНИЙ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4168" y="4941168"/>
            <a:ext cx="3059832" cy="1655762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6F6582"/>
                </a:solidFill>
              </a:rPr>
              <a:t>Разработчик:</a:t>
            </a:r>
          </a:p>
          <a:p>
            <a:r>
              <a:rPr lang="ru-RU" dirty="0">
                <a:solidFill>
                  <a:srgbClr val="6F6582"/>
                </a:solidFill>
              </a:rPr>
              <a:t>Склярова М.В.</a:t>
            </a:r>
          </a:p>
          <a:p>
            <a:r>
              <a:rPr lang="ru-RU" dirty="0">
                <a:solidFill>
                  <a:srgbClr val="6F6582"/>
                </a:solidFill>
              </a:rPr>
              <a:t>Руководитель:</a:t>
            </a:r>
          </a:p>
          <a:p>
            <a:r>
              <a:rPr lang="ru-RU" dirty="0">
                <a:solidFill>
                  <a:srgbClr val="6F6582"/>
                </a:solidFill>
              </a:rPr>
              <a:t>Малыхина О.В.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044"/>
          <a:stretch/>
        </p:blipFill>
        <p:spPr>
          <a:xfrm>
            <a:off x="-396551" y="2924944"/>
            <a:ext cx="4104456" cy="476145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9"/>
          <a:stretch/>
        </p:blipFill>
        <p:spPr>
          <a:xfrm rot="432514">
            <a:off x="3571711" y="2879795"/>
            <a:ext cx="729009" cy="4761457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 rot="19924310">
            <a:off x="-1235473" y="-1091934"/>
            <a:ext cx="6672345" cy="2996612"/>
          </a:xfrm>
          <a:custGeom>
            <a:avLst/>
            <a:gdLst>
              <a:gd name="connsiteX0" fmla="*/ 0 w 6672345"/>
              <a:gd name="connsiteY0" fmla="*/ 0 h 2452065"/>
              <a:gd name="connsiteX1" fmla="*/ 6672345 w 6672345"/>
              <a:gd name="connsiteY1" fmla="*/ 0 h 2452065"/>
              <a:gd name="connsiteX2" fmla="*/ 6672345 w 6672345"/>
              <a:gd name="connsiteY2" fmla="*/ 2452065 h 2452065"/>
              <a:gd name="connsiteX3" fmla="*/ 0 w 6672345"/>
              <a:gd name="connsiteY3" fmla="*/ 2452065 h 2452065"/>
              <a:gd name="connsiteX4" fmla="*/ 0 w 6672345"/>
              <a:gd name="connsiteY4" fmla="*/ 0 h 2452065"/>
              <a:gd name="connsiteX0" fmla="*/ 0 w 6672345"/>
              <a:gd name="connsiteY0" fmla="*/ 0 h 2956896"/>
              <a:gd name="connsiteX1" fmla="*/ 6672345 w 6672345"/>
              <a:gd name="connsiteY1" fmla="*/ 0 h 2956896"/>
              <a:gd name="connsiteX2" fmla="*/ 6672345 w 6672345"/>
              <a:gd name="connsiteY2" fmla="*/ 2452065 h 2956896"/>
              <a:gd name="connsiteX3" fmla="*/ 2302801 w 6672345"/>
              <a:gd name="connsiteY3" fmla="*/ 2956896 h 2956896"/>
              <a:gd name="connsiteX4" fmla="*/ 0 w 6672345"/>
              <a:gd name="connsiteY4" fmla="*/ 2452065 h 2956896"/>
              <a:gd name="connsiteX5" fmla="*/ 0 w 6672345"/>
              <a:gd name="connsiteY5" fmla="*/ 0 h 2956896"/>
              <a:gd name="connsiteX0" fmla="*/ 0 w 6672345"/>
              <a:gd name="connsiteY0" fmla="*/ 0 h 3018341"/>
              <a:gd name="connsiteX1" fmla="*/ 6672345 w 6672345"/>
              <a:gd name="connsiteY1" fmla="*/ 0 h 3018341"/>
              <a:gd name="connsiteX2" fmla="*/ 6672345 w 6672345"/>
              <a:gd name="connsiteY2" fmla="*/ 2452065 h 3018341"/>
              <a:gd name="connsiteX3" fmla="*/ 2302801 w 6672345"/>
              <a:gd name="connsiteY3" fmla="*/ 2956896 h 3018341"/>
              <a:gd name="connsiteX4" fmla="*/ 0 w 6672345"/>
              <a:gd name="connsiteY4" fmla="*/ 2452065 h 3018341"/>
              <a:gd name="connsiteX5" fmla="*/ 0 w 6672345"/>
              <a:gd name="connsiteY5" fmla="*/ 0 h 3018341"/>
              <a:gd name="connsiteX0" fmla="*/ 0 w 6672345"/>
              <a:gd name="connsiteY0" fmla="*/ 0 h 3002752"/>
              <a:gd name="connsiteX1" fmla="*/ 6672345 w 6672345"/>
              <a:gd name="connsiteY1" fmla="*/ 0 h 3002752"/>
              <a:gd name="connsiteX2" fmla="*/ 6672345 w 6672345"/>
              <a:gd name="connsiteY2" fmla="*/ 2452065 h 3002752"/>
              <a:gd name="connsiteX3" fmla="*/ 2302801 w 6672345"/>
              <a:gd name="connsiteY3" fmla="*/ 2956896 h 3002752"/>
              <a:gd name="connsiteX4" fmla="*/ 0 w 6672345"/>
              <a:gd name="connsiteY4" fmla="*/ 2452065 h 3002752"/>
              <a:gd name="connsiteX5" fmla="*/ 0 w 6672345"/>
              <a:gd name="connsiteY5" fmla="*/ 0 h 3002752"/>
              <a:gd name="connsiteX0" fmla="*/ 0 w 6672345"/>
              <a:gd name="connsiteY0" fmla="*/ 0 h 2961404"/>
              <a:gd name="connsiteX1" fmla="*/ 6672345 w 6672345"/>
              <a:gd name="connsiteY1" fmla="*/ 0 h 2961404"/>
              <a:gd name="connsiteX2" fmla="*/ 6672345 w 6672345"/>
              <a:gd name="connsiteY2" fmla="*/ 2452065 h 2961404"/>
              <a:gd name="connsiteX3" fmla="*/ 4898815 w 6672345"/>
              <a:gd name="connsiteY3" fmla="*/ 2686477 h 2961404"/>
              <a:gd name="connsiteX4" fmla="*/ 2302801 w 6672345"/>
              <a:gd name="connsiteY4" fmla="*/ 2956896 h 2961404"/>
              <a:gd name="connsiteX5" fmla="*/ 0 w 6672345"/>
              <a:gd name="connsiteY5" fmla="*/ 2452065 h 2961404"/>
              <a:gd name="connsiteX6" fmla="*/ 0 w 6672345"/>
              <a:gd name="connsiteY6" fmla="*/ 0 h 2961404"/>
              <a:gd name="connsiteX0" fmla="*/ 0 w 6672345"/>
              <a:gd name="connsiteY0" fmla="*/ 0 h 2961404"/>
              <a:gd name="connsiteX1" fmla="*/ 6672345 w 6672345"/>
              <a:gd name="connsiteY1" fmla="*/ 0 h 2961404"/>
              <a:gd name="connsiteX2" fmla="*/ 6672345 w 6672345"/>
              <a:gd name="connsiteY2" fmla="*/ 2452065 h 2961404"/>
              <a:gd name="connsiteX3" fmla="*/ 4898815 w 6672345"/>
              <a:gd name="connsiteY3" fmla="*/ 2686477 h 2961404"/>
              <a:gd name="connsiteX4" fmla="*/ 2302801 w 6672345"/>
              <a:gd name="connsiteY4" fmla="*/ 2956896 h 2961404"/>
              <a:gd name="connsiteX5" fmla="*/ 0 w 6672345"/>
              <a:gd name="connsiteY5" fmla="*/ 2452065 h 2961404"/>
              <a:gd name="connsiteX6" fmla="*/ 0 w 6672345"/>
              <a:gd name="connsiteY6" fmla="*/ 0 h 2961404"/>
              <a:gd name="connsiteX0" fmla="*/ 0 w 6672345"/>
              <a:gd name="connsiteY0" fmla="*/ 0 h 2960123"/>
              <a:gd name="connsiteX1" fmla="*/ 6672345 w 6672345"/>
              <a:gd name="connsiteY1" fmla="*/ 0 h 2960123"/>
              <a:gd name="connsiteX2" fmla="*/ 6672345 w 6672345"/>
              <a:gd name="connsiteY2" fmla="*/ 2452065 h 2960123"/>
              <a:gd name="connsiteX3" fmla="*/ 4898815 w 6672345"/>
              <a:gd name="connsiteY3" fmla="*/ 2686477 h 2960123"/>
              <a:gd name="connsiteX4" fmla="*/ 2302801 w 6672345"/>
              <a:gd name="connsiteY4" fmla="*/ 2956896 h 2960123"/>
              <a:gd name="connsiteX5" fmla="*/ 0 w 6672345"/>
              <a:gd name="connsiteY5" fmla="*/ 2452065 h 2960123"/>
              <a:gd name="connsiteX6" fmla="*/ 0 w 6672345"/>
              <a:gd name="connsiteY6" fmla="*/ 0 h 2960123"/>
              <a:gd name="connsiteX0" fmla="*/ 0 w 6672345"/>
              <a:gd name="connsiteY0" fmla="*/ 0 h 2960849"/>
              <a:gd name="connsiteX1" fmla="*/ 6672345 w 6672345"/>
              <a:gd name="connsiteY1" fmla="*/ 0 h 2960849"/>
              <a:gd name="connsiteX2" fmla="*/ 6672345 w 6672345"/>
              <a:gd name="connsiteY2" fmla="*/ 2452065 h 2960849"/>
              <a:gd name="connsiteX3" fmla="*/ 4898815 w 6672345"/>
              <a:gd name="connsiteY3" fmla="*/ 2686477 h 2960849"/>
              <a:gd name="connsiteX4" fmla="*/ 2302801 w 6672345"/>
              <a:gd name="connsiteY4" fmla="*/ 2956896 h 2960849"/>
              <a:gd name="connsiteX5" fmla="*/ 0 w 6672345"/>
              <a:gd name="connsiteY5" fmla="*/ 2452065 h 2960849"/>
              <a:gd name="connsiteX6" fmla="*/ 0 w 6672345"/>
              <a:gd name="connsiteY6" fmla="*/ 0 h 2960849"/>
              <a:gd name="connsiteX0" fmla="*/ 0 w 6672345"/>
              <a:gd name="connsiteY0" fmla="*/ 0 h 2996612"/>
              <a:gd name="connsiteX1" fmla="*/ 6672345 w 6672345"/>
              <a:gd name="connsiteY1" fmla="*/ 0 h 2996612"/>
              <a:gd name="connsiteX2" fmla="*/ 6672345 w 6672345"/>
              <a:gd name="connsiteY2" fmla="*/ 2452065 h 2996612"/>
              <a:gd name="connsiteX3" fmla="*/ 4898815 w 6672345"/>
              <a:gd name="connsiteY3" fmla="*/ 2686477 h 2996612"/>
              <a:gd name="connsiteX4" fmla="*/ 2302801 w 6672345"/>
              <a:gd name="connsiteY4" fmla="*/ 2956896 h 2996612"/>
              <a:gd name="connsiteX5" fmla="*/ 0 w 6672345"/>
              <a:gd name="connsiteY5" fmla="*/ 2452065 h 2996612"/>
              <a:gd name="connsiteX6" fmla="*/ 0 w 6672345"/>
              <a:gd name="connsiteY6" fmla="*/ 0 h 299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72345" h="2996612">
                <a:moveTo>
                  <a:pt x="0" y="0"/>
                </a:moveTo>
                <a:lnTo>
                  <a:pt x="6672345" y="0"/>
                </a:lnTo>
                <a:lnTo>
                  <a:pt x="6672345" y="2452065"/>
                </a:lnTo>
                <a:cubicBezTo>
                  <a:pt x="6376757" y="2899811"/>
                  <a:pt x="5986642" y="2639244"/>
                  <a:pt x="4898815" y="2686477"/>
                </a:cubicBezTo>
                <a:cubicBezTo>
                  <a:pt x="3810988" y="2733710"/>
                  <a:pt x="3371481" y="3119417"/>
                  <a:pt x="2302801" y="2956896"/>
                </a:cubicBezTo>
                <a:cubicBezTo>
                  <a:pt x="1234121" y="2794375"/>
                  <a:pt x="767600" y="2620342"/>
                  <a:pt x="0" y="2452065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 rot="19805891">
            <a:off x="100786" y="1082237"/>
            <a:ext cx="712134" cy="163211"/>
          </a:xfrm>
          <a:prstGeom prst="roundRect">
            <a:avLst/>
          </a:prstGeom>
          <a:noFill/>
          <a:ln>
            <a:solidFill>
              <a:srgbClr val="D4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 rot="19805891">
            <a:off x="1204846" y="459893"/>
            <a:ext cx="712134" cy="163211"/>
          </a:xfrm>
          <a:prstGeom prst="roundRect">
            <a:avLst/>
          </a:prstGeom>
          <a:noFill/>
          <a:ln>
            <a:solidFill>
              <a:srgbClr val="D4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 rot="19805891">
            <a:off x="2286319" y="-169015"/>
            <a:ext cx="712134" cy="163211"/>
          </a:xfrm>
          <a:prstGeom prst="roundRect">
            <a:avLst/>
          </a:prstGeom>
          <a:noFill/>
          <a:ln>
            <a:solidFill>
              <a:srgbClr val="D4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76097" y="213176"/>
            <a:ext cx="8640959" cy="576570"/>
          </a:xfrm>
          <a:prstGeom prst="rect">
            <a:avLst/>
          </a:prstGeom>
          <a:effectLst>
            <a:outerShdw blurRad="25400" algn="t" rotWithShape="0">
              <a:prstClr val="black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ГБПОУ Ростовской Области</a:t>
            </a:r>
          </a:p>
          <a:p>
            <a:r>
              <a:rPr lang="ru-RU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«Таганрогский колледж морского приборостроения»</a:t>
            </a:r>
            <a:endParaRPr lang="ru-RU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6F6582"/>
                </a:solidFill>
              </a:rPr>
              <a:t>РЕАЛИЗАЦИЯ</a:t>
            </a:r>
          </a:p>
        </p:txBody>
      </p:sp>
      <p:pic>
        <p:nvPicPr>
          <p:cNvPr id="3" name="Объект 3">
            <a:extLst>
              <a:ext uri="{FF2B5EF4-FFF2-40B4-BE49-F238E27FC236}">
                <a16:creationId xmlns:a16="http://schemas.microsoft.com/office/drawing/2014/main" id="{C9B02188-FBFA-4215-A57B-3D450D964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9"/>
          <a:stretch/>
        </p:blipFill>
        <p:spPr>
          <a:xfrm>
            <a:off x="395536" y="1484784"/>
            <a:ext cx="4347571" cy="2170359"/>
          </a:xfrm>
          <a:prstGeom prst="roundRect">
            <a:avLst>
              <a:gd name="adj" fmla="val 39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Рисунок 13">
            <a:extLst>
              <a:ext uri="{FF2B5EF4-FFF2-40B4-BE49-F238E27FC236}">
                <a16:creationId xmlns:a16="http://schemas.microsoft.com/office/drawing/2014/main" id="{E66A5BD6-C405-4450-8593-9BB0885E5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05"/>
          <a:stretch/>
        </p:blipFill>
        <p:spPr>
          <a:xfrm>
            <a:off x="3851920" y="3984982"/>
            <a:ext cx="5023470" cy="2610962"/>
          </a:xfrm>
          <a:prstGeom prst="roundRect">
            <a:avLst>
              <a:gd name="adj" fmla="val 43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7A6B3-DD3F-4EE0-99D5-C63D8A26542D}"/>
              </a:ext>
            </a:extLst>
          </p:cNvPr>
          <p:cNvSpPr txBox="1"/>
          <p:nvPr/>
        </p:nvSpPr>
        <p:spPr>
          <a:xfrm>
            <a:off x="5004048" y="1484784"/>
            <a:ext cx="3511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6582"/>
                </a:solidFill>
                <a:hlinkClick r:id="rId4"/>
              </a:rPr>
              <a:t>https://drive.google.com/file/d/11ul5F0AyLaIs1A3z_b6SclcF_tciNc8_/view?usp=sharing</a:t>
            </a:r>
            <a:endParaRPr lang="en-US" dirty="0">
              <a:solidFill>
                <a:srgbClr val="6F658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EF502-C8EB-4D60-826F-E17352C1BDBF}"/>
              </a:ext>
            </a:extLst>
          </p:cNvPr>
          <p:cNvSpPr txBox="1"/>
          <p:nvPr/>
        </p:nvSpPr>
        <p:spPr>
          <a:xfrm>
            <a:off x="322781" y="3984982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hlinkClick r:id="rId5"/>
              </a:rPr>
              <a:t>https://github.com/Milena1024/-.git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6F6582"/>
                </a:solidFill>
              </a:rPr>
              <a:t>ВОЗМОЖНЫЕ УЯЗВИМОСТИ И НЕДОСТАТКИ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7944" y="1916832"/>
            <a:ext cx="4951462" cy="435133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Проведено тестирование и отладка системы, выявлены следующие недостатки</a:t>
            </a:r>
            <a:r>
              <a:rPr lang="ru-RU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Ограничения, накладываемые </a:t>
            </a:r>
            <a:r>
              <a:rPr lang="ru-RU" dirty="0" smtClean="0"/>
              <a:t>блокчейн </a:t>
            </a:r>
            <a:r>
              <a:rPr lang="ru-RU" dirty="0" smtClean="0"/>
              <a:t>платформой </a:t>
            </a:r>
            <a:r>
              <a:rPr lang="en-US" dirty="0" err="1" smtClean="0"/>
              <a:t>Ethereum</a:t>
            </a:r>
            <a:r>
              <a:rPr lang="ru-RU" dirty="0"/>
              <a:t>;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Невозможность введения решения в государственные органы.</a:t>
            </a:r>
            <a:endParaRPr lang="ru-RU" dirty="0"/>
          </a:p>
        </p:txBody>
      </p:sp>
      <p:grpSp>
        <p:nvGrpSpPr>
          <p:cNvPr id="78" name="Группа 77"/>
          <p:cNvGrpSpPr/>
          <p:nvPr/>
        </p:nvGrpSpPr>
        <p:grpSpPr>
          <a:xfrm>
            <a:off x="-251255" y="1665561"/>
            <a:ext cx="4725144" cy="4725144"/>
            <a:chOff x="-6434" y="1196752"/>
            <a:chExt cx="4725144" cy="4725144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-6434" y="1196752"/>
              <a:ext cx="4725144" cy="4725144"/>
              <a:chOff x="-153144" y="1340768"/>
              <a:chExt cx="4725144" cy="4725144"/>
            </a:xfrm>
          </p:grpSpPr>
          <p:grpSp>
            <p:nvGrpSpPr>
              <p:cNvPr id="9" name="Группа 8"/>
              <p:cNvGrpSpPr/>
              <p:nvPr/>
            </p:nvGrpSpPr>
            <p:grpSpPr>
              <a:xfrm>
                <a:off x="-153144" y="1340768"/>
                <a:ext cx="4725144" cy="4725144"/>
                <a:chOff x="-153144" y="1340768"/>
                <a:chExt cx="4725144" cy="4725144"/>
              </a:xfrm>
            </p:grpSpPr>
            <p:pic>
              <p:nvPicPr>
                <p:cNvPr id="4" name="Рисунок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250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53144" y="1340768"/>
                  <a:ext cx="4725144" cy="4725144"/>
                </a:xfrm>
                <a:prstGeom prst="rect">
                  <a:avLst/>
                </a:prstGeom>
              </p:spPr>
            </p:pic>
            <p:sp>
              <p:nvSpPr>
                <p:cNvPr id="5" name="Овал 4"/>
                <p:cNvSpPr/>
                <p:nvPr/>
              </p:nvSpPr>
              <p:spPr>
                <a:xfrm>
                  <a:off x="2577890" y="3779898"/>
                  <a:ext cx="381876" cy="380280"/>
                </a:xfrm>
                <a:custGeom>
                  <a:avLst/>
                  <a:gdLst>
                    <a:gd name="connsiteX0" fmla="*/ 0 w 360040"/>
                    <a:gd name="connsiteY0" fmla="*/ 180020 h 360040"/>
                    <a:gd name="connsiteX1" fmla="*/ 180020 w 360040"/>
                    <a:gd name="connsiteY1" fmla="*/ 0 h 360040"/>
                    <a:gd name="connsiteX2" fmla="*/ 360040 w 360040"/>
                    <a:gd name="connsiteY2" fmla="*/ 180020 h 360040"/>
                    <a:gd name="connsiteX3" fmla="*/ 180020 w 360040"/>
                    <a:gd name="connsiteY3" fmla="*/ 360040 h 360040"/>
                    <a:gd name="connsiteX4" fmla="*/ 0 w 360040"/>
                    <a:gd name="connsiteY4" fmla="*/ 180020 h 360040"/>
                    <a:gd name="connsiteX0" fmla="*/ 0 w 387673"/>
                    <a:gd name="connsiteY0" fmla="*/ 180021 h 360042"/>
                    <a:gd name="connsiteX1" fmla="*/ 180020 w 387673"/>
                    <a:gd name="connsiteY1" fmla="*/ 1 h 360042"/>
                    <a:gd name="connsiteX2" fmla="*/ 387673 w 387673"/>
                    <a:gd name="connsiteY2" fmla="*/ 182533 h 360042"/>
                    <a:gd name="connsiteX3" fmla="*/ 180020 w 387673"/>
                    <a:gd name="connsiteY3" fmla="*/ 360041 h 360042"/>
                    <a:gd name="connsiteX4" fmla="*/ 0 w 387673"/>
                    <a:gd name="connsiteY4" fmla="*/ 180021 h 360042"/>
                    <a:gd name="connsiteX0" fmla="*/ 404 w 388077"/>
                    <a:gd name="connsiteY0" fmla="*/ 180021 h 367579"/>
                    <a:gd name="connsiteX1" fmla="*/ 180424 w 388077"/>
                    <a:gd name="connsiteY1" fmla="*/ 1 h 367579"/>
                    <a:gd name="connsiteX2" fmla="*/ 388077 w 388077"/>
                    <a:gd name="connsiteY2" fmla="*/ 182533 h 367579"/>
                    <a:gd name="connsiteX3" fmla="*/ 230666 w 388077"/>
                    <a:gd name="connsiteY3" fmla="*/ 367578 h 367579"/>
                    <a:gd name="connsiteX4" fmla="*/ 404 w 388077"/>
                    <a:gd name="connsiteY4" fmla="*/ 180021 h 367579"/>
                    <a:gd name="connsiteX0" fmla="*/ 482 w 363034"/>
                    <a:gd name="connsiteY0" fmla="*/ 197657 h 367671"/>
                    <a:gd name="connsiteX1" fmla="*/ 155381 w 363034"/>
                    <a:gd name="connsiteY1" fmla="*/ 53 h 367671"/>
                    <a:gd name="connsiteX2" fmla="*/ 363034 w 363034"/>
                    <a:gd name="connsiteY2" fmla="*/ 182585 h 367671"/>
                    <a:gd name="connsiteX3" fmla="*/ 205623 w 363034"/>
                    <a:gd name="connsiteY3" fmla="*/ 367630 h 367671"/>
                    <a:gd name="connsiteX4" fmla="*/ 482 w 363034"/>
                    <a:gd name="connsiteY4" fmla="*/ 197657 h 367671"/>
                    <a:gd name="connsiteX0" fmla="*/ 463 w 368039"/>
                    <a:gd name="connsiteY0" fmla="*/ 197657 h 367671"/>
                    <a:gd name="connsiteX1" fmla="*/ 160386 w 368039"/>
                    <a:gd name="connsiteY1" fmla="*/ 53 h 367671"/>
                    <a:gd name="connsiteX2" fmla="*/ 368039 w 368039"/>
                    <a:gd name="connsiteY2" fmla="*/ 182585 h 367671"/>
                    <a:gd name="connsiteX3" fmla="*/ 210628 w 368039"/>
                    <a:gd name="connsiteY3" fmla="*/ 367630 h 367671"/>
                    <a:gd name="connsiteX4" fmla="*/ 463 w 368039"/>
                    <a:gd name="connsiteY4" fmla="*/ 197657 h 367671"/>
                    <a:gd name="connsiteX0" fmla="*/ 149 w 367725"/>
                    <a:gd name="connsiteY0" fmla="*/ 202679 h 372694"/>
                    <a:gd name="connsiteX1" fmla="*/ 180168 w 367725"/>
                    <a:gd name="connsiteY1" fmla="*/ 51 h 372694"/>
                    <a:gd name="connsiteX2" fmla="*/ 367725 w 367725"/>
                    <a:gd name="connsiteY2" fmla="*/ 187607 h 372694"/>
                    <a:gd name="connsiteX3" fmla="*/ 210314 w 367725"/>
                    <a:gd name="connsiteY3" fmla="*/ 372652 h 372694"/>
                    <a:gd name="connsiteX4" fmla="*/ 149 w 367725"/>
                    <a:gd name="connsiteY4" fmla="*/ 202679 h 372694"/>
                    <a:gd name="connsiteX0" fmla="*/ 6822 w 374398"/>
                    <a:gd name="connsiteY0" fmla="*/ 208736 h 378748"/>
                    <a:gd name="connsiteX1" fmla="*/ 63617 w 374398"/>
                    <a:gd name="connsiteY1" fmla="*/ 60561 h 378748"/>
                    <a:gd name="connsiteX2" fmla="*/ 186841 w 374398"/>
                    <a:gd name="connsiteY2" fmla="*/ 6108 h 378748"/>
                    <a:gd name="connsiteX3" fmla="*/ 374398 w 374398"/>
                    <a:gd name="connsiteY3" fmla="*/ 193664 h 378748"/>
                    <a:gd name="connsiteX4" fmla="*/ 216987 w 374398"/>
                    <a:gd name="connsiteY4" fmla="*/ 378709 h 378748"/>
                    <a:gd name="connsiteX5" fmla="*/ 6822 w 374398"/>
                    <a:gd name="connsiteY5" fmla="*/ 208736 h 378748"/>
                    <a:gd name="connsiteX0" fmla="*/ 6822 w 376383"/>
                    <a:gd name="connsiteY0" fmla="*/ 202982 h 372994"/>
                    <a:gd name="connsiteX1" fmla="*/ 63617 w 376383"/>
                    <a:gd name="connsiteY1" fmla="*/ 54807 h 372994"/>
                    <a:gd name="connsiteX2" fmla="*/ 186841 w 376383"/>
                    <a:gd name="connsiteY2" fmla="*/ 354 h 372994"/>
                    <a:gd name="connsiteX3" fmla="*/ 312314 w 376383"/>
                    <a:gd name="connsiteY3" fmla="*/ 39736 h 372994"/>
                    <a:gd name="connsiteX4" fmla="*/ 374398 w 376383"/>
                    <a:gd name="connsiteY4" fmla="*/ 187910 h 372994"/>
                    <a:gd name="connsiteX5" fmla="*/ 216987 w 376383"/>
                    <a:gd name="connsiteY5" fmla="*/ 372955 h 372994"/>
                    <a:gd name="connsiteX6" fmla="*/ 6822 w 376383"/>
                    <a:gd name="connsiteY6" fmla="*/ 202982 h 372994"/>
                    <a:gd name="connsiteX0" fmla="*/ 71 w 369632"/>
                    <a:gd name="connsiteY0" fmla="*/ 202982 h 378839"/>
                    <a:gd name="connsiteX1" fmla="*/ 56866 w 369632"/>
                    <a:gd name="connsiteY1" fmla="*/ 54807 h 378839"/>
                    <a:gd name="connsiteX2" fmla="*/ 180090 w 369632"/>
                    <a:gd name="connsiteY2" fmla="*/ 354 h 378839"/>
                    <a:gd name="connsiteX3" fmla="*/ 305563 w 369632"/>
                    <a:gd name="connsiteY3" fmla="*/ 39736 h 378839"/>
                    <a:gd name="connsiteX4" fmla="*/ 367647 w 369632"/>
                    <a:gd name="connsiteY4" fmla="*/ 187910 h 378839"/>
                    <a:gd name="connsiteX5" fmla="*/ 210236 w 369632"/>
                    <a:gd name="connsiteY5" fmla="*/ 372955 h 378839"/>
                    <a:gd name="connsiteX6" fmla="*/ 49330 w 369632"/>
                    <a:gd name="connsiteY6" fmla="*/ 321090 h 378839"/>
                    <a:gd name="connsiteX7" fmla="*/ 71 w 369632"/>
                    <a:gd name="connsiteY7" fmla="*/ 202982 h 378839"/>
                    <a:gd name="connsiteX0" fmla="*/ 71 w 367651"/>
                    <a:gd name="connsiteY0" fmla="*/ 202982 h 373000"/>
                    <a:gd name="connsiteX1" fmla="*/ 56866 w 367651"/>
                    <a:gd name="connsiteY1" fmla="*/ 54807 h 373000"/>
                    <a:gd name="connsiteX2" fmla="*/ 180090 w 367651"/>
                    <a:gd name="connsiteY2" fmla="*/ 354 h 373000"/>
                    <a:gd name="connsiteX3" fmla="*/ 305563 w 367651"/>
                    <a:gd name="connsiteY3" fmla="*/ 39736 h 373000"/>
                    <a:gd name="connsiteX4" fmla="*/ 367647 w 367651"/>
                    <a:gd name="connsiteY4" fmla="*/ 187910 h 373000"/>
                    <a:gd name="connsiteX5" fmla="*/ 335707 w 367651"/>
                    <a:gd name="connsiteY5" fmla="*/ 313553 h 373000"/>
                    <a:gd name="connsiteX6" fmla="*/ 210236 w 367651"/>
                    <a:gd name="connsiteY6" fmla="*/ 372955 h 373000"/>
                    <a:gd name="connsiteX7" fmla="*/ 49330 w 367651"/>
                    <a:gd name="connsiteY7" fmla="*/ 321090 h 373000"/>
                    <a:gd name="connsiteX8" fmla="*/ 71 w 367651"/>
                    <a:gd name="connsiteY8" fmla="*/ 202982 h 373000"/>
                    <a:gd name="connsiteX0" fmla="*/ 71 w 377294"/>
                    <a:gd name="connsiteY0" fmla="*/ 202816 h 372834"/>
                    <a:gd name="connsiteX1" fmla="*/ 56866 w 377294"/>
                    <a:gd name="connsiteY1" fmla="*/ 54641 h 372834"/>
                    <a:gd name="connsiteX2" fmla="*/ 180090 w 377294"/>
                    <a:gd name="connsiteY2" fmla="*/ 188 h 372834"/>
                    <a:gd name="connsiteX3" fmla="*/ 305563 w 377294"/>
                    <a:gd name="connsiteY3" fmla="*/ 39570 h 372834"/>
                    <a:gd name="connsiteX4" fmla="*/ 373389 w 377294"/>
                    <a:gd name="connsiteY4" fmla="*/ 112420 h 372834"/>
                    <a:gd name="connsiteX5" fmla="*/ 367647 w 377294"/>
                    <a:gd name="connsiteY5" fmla="*/ 187744 h 372834"/>
                    <a:gd name="connsiteX6" fmla="*/ 335707 w 377294"/>
                    <a:gd name="connsiteY6" fmla="*/ 313387 h 372834"/>
                    <a:gd name="connsiteX7" fmla="*/ 210236 w 377294"/>
                    <a:gd name="connsiteY7" fmla="*/ 372789 h 372834"/>
                    <a:gd name="connsiteX8" fmla="*/ 49330 w 377294"/>
                    <a:gd name="connsiteY8" fmla="*/ 320924 h 372834"/>
                    <a:gd name="connsiteX9" fmla="*/ 71 w 377294"/>
                    <a:gd name="connsiteY9" fmla="*/ 202816 h 372834"/>
                    <a:gd name="connsiteX0" fmla="*/ 71 w 377294"/>
                    <a:gd name="connsiteY0" fmla="*/ 202816 h 372834"/>
                    <a:gd name="connsiteX1" fmla="*/ 56866 w 377294"/>
                    <a:gd name="connsiteY1" fmla="*/ 54641 h 372834"/>
                    <a:gd name="connsiteX2" fmla="*/ 180090 w 377294"/>
                    <a:gd name="connsiteY2" fmla="*/ 188 h 372834"/>
                    <a:gd name="connsiteX3" fmla="*/ 305563 w 377294"/>
                    <a:gd name="connsiteY3" fmla="*/ 39570 h 372834"/>
                    <a:gd name="connsiteX4" fmla="*/ 373389 w 377294"/>
                    <a:gd name="connsiteY4" fmla="*/ 112420 h 372834"/>
                    <a:gd name="connsiteX5" fmla="*/ 367647 w 377294"/>
                    <a:gd name="connsiteY5" fmla="*/ 187744 h 372834"/>
                    <a:gd name="connsiteX6" fmla="*/ 335707 w 377294"/>
                    <a:gd name="connsiteY6" fmla="*/ 313387 h 372834"/>
                    <a:gd name="connsiteX7" fmla="*/ 210236 w 377294"/>
                    <a:gd name="connsiteY7" fmla="*/ 372789 h 372834"/>
                    <a:gd name="connsiteX8" fmla="*/ 49330 w 377294"/>
                    <a:gd name="connsiteY8" fmla="*/ 320924 h 372834"/>
                    <a:gd name="connsiteX9" fmla="*/ 71 w 377294"/>
                    <a:gd name="connsiteY9" fmla="*/ 202816 h 372834"/>
                    <a:gd name="connsiteX0" fmla="*/ 71 w 383963"/>
                    <a:gd name="connsiteY0" fmla="*/ 202816 h 372834"/>
                    <a:gd name="connsiteX1" fmla="*/ 56866 w 383963"/>
                    <a:gd name="connsiteY1" fmla="*/ 54641 h 372834"/>
                    <a:gd name="connsiteX2" fmla="*/ 180090 w 383963"/>
                    <a:gd name="connsiteY2" fmla="*/ 188 h 372834"/>
                    <a:gd name="connsiteX3" fmla="*/ 305563 w 383963"/>
                    <a:gd name="connsiteY3" fmla="*/ 39570 h 372834"/>
                    <a:gd name="connsiteX4" fmla="*/ 373389 w 383963"/>
                    <a:gd name="connsiteY4" fmla="*/ 112420 h 372834"/>
                    <a:gd name="connsiteX5" fmla="*/ 382719 w 383963"/>
                    <a:gd name="connsiteY5" fmla="*/ 207841 h 372834"/>
                    <a:gd name="connsiteX6" fmla="*/ 335707 w 383963"/>
                    <a:gd name="connsiteY6" fmla="*/ 313387 h 372834"/>
                    <a:gd name="connsiteX7" fmla="*/ 210236 w 383963"/>
                    <a:gd name="connsiteY7" fmla="*/ 372789 h 372834"/>
                    <a:gd name="connsiteX8" fmla="*/ 49330 w 383963"/>
                    <a:gd name="connsiteY8" fmla="*/ 320924 h 372834"/>
                    <a:gd name="connsiteX9" fmla="*/ 71 w 383963"/>
                    <a:gd name="connsiteY9" fmla="*/ 202816 h 372834"/>
                    <a:gd name="connsiteX0" fmla="*/ 71 w 383963"/>
                    <a:gd name="connsiteY0" fmla="*/ 202816 h 385379"/>
                    <a:gd name="connsiteX1" fmla="*/ 56866 w 383963"/>
                    <a:gd name="connsiteY1" fmla="*/ 54641 h 385379"/>
                    <a:gd name="connsiteX2" fmla="*/ 180090 w 383963"/>
                    <a:gd name="connsiteY2" fmla="*/ 188 h 385379"/>
                    <a:gd name="connsiteX3" fmla="*/ 305563 w 383963"/>
                    <a:gd name="connsiteY3" fmla="*/ 39570 h 385379"/>
                    <a:gd name="connsiteX4" fmla="*/ 373389 w 383963"/>
                    <a:gd name="connsiteY4" fmla="*/ 112420 h 385379"/>
                    <a:gd name="connsiteX5" fmla="*/ 382719 w 383963"/>
                    <a:gd name="connsiteY5" fmla="*/ 207841 h 385379"/>
                    <a:gd name="connsiteX6" fmla="*/ 335707 w 383963"/>
                    <a:gd name="connsiteY6" fmla="*/ 313387 h 385379"/>
                    <a:gd name="connsiteX7" fmla="*/ 190139 w 383963"/>
                    <a:gd name="connsiteY7" fmla="*/ 385349 h 385379"/>
                    <a:gd name="connsiteX8" fmla="*/ 49330 w 383963"/>
                    <a:gd name="connsiteY8" fmla="*/ 320924 h 385379"/>
                    <a:gd name="connsiteX9" fmla="*/ 71 w 383963"/>
                    <a:gd name="connsiteY9" fmla="*/ 202816 h 385379"/>
                    <a:gd name="connsiteX0" fmla="*/ 71 w 383963"/>
                    <a:gd name="connsiteY0" fmla="*/ 202816 h 370326"/>
                    <a:gd name="connsiteX1" fmla="*/ 56866 w 383963"/>
                    <a:gd name="connsiteY1" fmla="*/ 54641 h 370326"/>
                    <a:gd name="connsiteX2" fmla="*/ 180090 w 383963"/>
                    <a:gd name="connsiteY2" fmla="*/ 188 h 370326"/>
                    <a:gd name="connsiteX3" fmla="*/ 305563 w 383963"/>
                    <a:gd name="connsiteY3" fmla="*/ 39570 h 370326"/>
                    <a:gd name="connsiteX4" fmla="*/ 373389 w 383963"/>
                    <a:gd name="connsiteY4" fmla="*/ 112420 h 370326"/>
                    <a:gd name="connsiteX5" fmla="*/ 382719 w 383963"/>
                    <a:gd name="connsiteY5" fmla="*/ 207841 h 370326"/>
                    <a:gd name="connsiteX6" fmla="*/ 335707 w 383963"/>
                    <a:gd name="connsiteY6" fmla="*/ 313387 h 370326"/>
                    <a:gd name="connsiteX7" fmla="*/ 195163 w 383963"/>
                    <a:gd name="connsiteY7" fmla="*/ 370276 h 370326"/>
                    <a:gd name="connsiteX8" fmla="*/ 49330 w 383963"/>
                    <a:gd name="connsiteY8" fmla="*/ 320924 h 370326"/>
                    <a:gd name="connsiteX9" fmla="*/ 71 w 383963"/>
                    <a:gd name="connsiteY9" fmla="*/ 202816 h 370326"/>
                    <a:gd name="connsiteX0" fmla="*/ 71 w 383963"/>
                    <a:gd name="connsiteY0" fmla="*/ 202816 h 370326"/>
                    <a:gd name="connsiteX1" fmla="*/ 56866 w 383963"/>
                    <a:gd name="connsiteY1" fmla="*/ 54641 h 370326"/>
                    <a:gd name="connsiteX2" fmla="*/ 180090 w 383963"/>
                    <a:gd name="connsiteY2" fmla="*/ 188 h 370326"/>
                    <a:gd name="connsiteX3" fmla="*/ 305563 w 383963"/>
                    <a:gd name="connsiteY3" fmla="*/ 39570 h 370326"/>
                    <a:gd name="connsiteX4" fmla="*/ 373389 w 383963"/>
                    <a:gd name="connsiteY4" fmla="*/ 112420 h 370326"/>
                    <a:gd name="connsiteX5" fmla="*/ 382719 w 383963"/>
                    <a:gd name="connsiteY5" fmla="*/ 207841 h 370326"/>
                    <a:gd name="connsiteX6" fmla="*/ 335707 w 383963"/>
                    <a:gd name="connsiteY6" fmla="*/ 313387 h 370326"/>
                    <a:gd name="connsiteX7" fmla="*/ 195163 w 383963"/>
                    <a:gd name="connsiteY7" fmla="*/ 370276 h 370326"/>
                    <a:gd name="connsiteX8" fmla="*/ 49330 w 383963"/>
                    <a:gd name="connsiteY8" fmla="*/ 320924 h 370326"/>
                    <a:gd name="connsiteX9" fmla="*/ 71 w 383963"/>
                    <a:gd name="connsiteY9" fmla="*/ 202816 h 370326"/>
                    <a:gd name="connsiteX0" fmla="*/ 200 w 384092"/>
                    <a:gd name="connsiteY0" fmla="*/ 202816 h 370533"/>
                    <a:gd name="connsiteX1" fmla="*/ 56995 w 384092"/>
                    <a:gd name="connsiteY1" fmla="*/ 54641 h 370533"/>
                    <a:gd name="connsiteX2" fmla="*/ 180219 w 384092"/>
                    <a:gd name="connsiteY2" fmla="*/ 188 h 370533"/>
                    <a:gd name="connsiteX3" fmla="*/ 305692 w 384092"/>
                    <a:gd name="connsiteY3" fmla="*/ 39570 h 370533"/>
                    <a:gd name="connsiteX4" fmla="*/ 373518 w 384092"/>
                    <a:gd name="connsiteY4" fmla="*/ 112420 h 370533"/>
                    <a:gd name="connsiteX5" fmla="*/ 382848 w 384092"/>
                    <a:gd name="connsiteY5" fmla="*/ 207841 h 370533"/>
                    <a:gd name="connsiteX6" fmla="*/ 335836 w 384092"/>
                    <a:gd name="connsiteY6" fmla="*/ 313387 h 370533"/>
                    <a:gd name="connsiteX7" fmla="*/ 195292 w 384092"/>
                    <a:gd name="connsiteY7" fmla="*/ 370276 h 370533"/>
                    <a:gd name="connsiteX8" fmla="*/ 74580 w 384092"/>
                    <a:gd name="connsiteY8" fmla="*/ 328460 h 370533"/>
                    <a:gd name="connsiteX9" fmla="*/ 200 w 384092"/>
                    <a:gd name="connsiteY9" fmla="*/ 202816 h 370533"/>
                    <a:gd name="connsiteX0" fmla="*/ 108 w 384000"/>
                    <a:gd name="connsiteY0" fmla="*/ 202816 h 370829"/>
                    <a:gd name="connsiteX1" fmla="*/ 56903 w 384000"/>
                    <a:gd name="connsiteY1" fmla="*/ 54641 h 370829"/>
                    <a:gd name="connsiteX2" fmla="*/ 180127 w 384000"/>
                    <a:gd name="connsiteY2" fmla="*/ 188 h 370829"/>
                    <a:gd name="connsiteX3" fmla="*/ 305600 w 384000"/>
                    <a:gd name="connsiteY3" fmla="*/ 39570 h 370829"/>
                    <a:gd name="connsiteX4" fmla="*/ 373426 w 384000"/>
                    <a:gd name="connsiteY4" fmla="*/ 112420 h 370829"/>
                    <a:gd name="connsiteX5" fmla="*/ 382756 w 384000"/>
                    <a:gd name="connsiteY5" fmla="*/ 207841 h 370829"/>
                    <a:gd name="connsiteX6" fmla="*/ 335744 w 384000"/>
                    <a:gd name="connsiteY6" fmla="*/ 313387 h 370829"/>
                    <a:gd name="connsiteX7" fmla="*/ 195200 w 384000"/>
                    <a:gd name="connsiteY7" fmla="*/ 370276 h 370829"/>
                    <a:gd name="connsiteX8" fmla="*/ 69463 w 384000"/>
                    <a:gd name="connsiteY8" fmla="*/ 333484 h 370829"/>
                    <a:gd name="connsiteX9" fmla="*/ 108 w 384000"/>
                    <a:gd name="connsiteY9" fmla="*/ 202816 h 370829"/>
                    <a:gd name="connsiteX0" fmla="*/ 445 w 384337"/>
                    <a:gd name="connsiteY0" fmla="*/ 203266 h 371279"/>
                    <a:gd name="connsiteX1" fmla="*/ 47192 w 384337"/>
                    <a:gd name="connsiteY1" fmla="*/ 70164 h 371279"/>
                    <a:gd name="connsiteX2" fmla="*/ 180464 w 384337"/>
                    <a:gd name="connsiteY2" fmla="*/ 638 h 371279"/>
                    <a:gd name="connsiteX3" fmla="*/ 305937 w 384337"/>
                    <a:gd name="connsiteY3" fmla="*/ 40020 h 371279"/>
                    <a:gd name="connsiteX4" fmla="*/ 373763 w 384337"/>
                    <a:gd name="connsiteY4" fmla="*/ 112870 h 371279"/>
                    <a:gd name="connsiteX5" fmla="*/ 383093 w 384337"/>
                    <a:gd name="connsiteY5" fmla="*/ 208291 h 371279"/>
                    <a:gd name="connsiteX6" fmla="*/ 336081 w 384337"/>
                    <a:gd name="connsiteY6" fmla="*/ 313837 h 371279"/>
                    <a:gd name="connsiteX7" fmla="*/ 195537 w 384337"/>
                    <a:gd name="connsiteY7" fmla="*/ 370726 h 371279"/>
                    <a:gd name="connsiteX8" fmla="*/ 69800 w 384337"/>
                    <a:gd name="connsiteY8" fmla="*/ 333934 h 371279"/>
                    <a:gd name="connsiteX9" fmla="*/ 445 w 384337"/>
                    <a:gd name="connsiteY9" fmla="*/ 203266 h 371279"/>
                    <a:gd name="connsiteX0" fmla="*/ 445 w 384337"/>
                    <a:gd name="connsiteY0" fmla="*/ 205729 h 373742"/>
                    <a:gd name="connsiteX1" fmla="*/ 47192 w 384337"/>
                    <a:gd name="connsiteY1" fmla="*/ 72627 h 373742"/>
                    <a:gd name="connsiteX2" fmla="*/ 162879 w 384337"/>
                    <a:gd name="connsiteY2" fmla="*/ 589 h 373742"/>
                    <a:gd name="connsiteX3" fmla="*/ 305937 w 384337"/>
                    <a:gd name="connsiteY3" fmla="*/ 42483 h 373742"/>
                    <a:gd name="connsiteX4" fmla="*/ 373763 w 384337"/>
                    <a:gd name="connsiteY4" fmla="*/ 115333 h 373742"/>
                    <a:gd name="connsiteX5" fmla="*/ 383093 w 384337"/>
                    <a:gd name="connsiteY5" fmla="*/ 210754 h 373742"/>
                    <a:gd name="connsiteX6" fmla="*/ 336081 w 384337"/>
                    <a:gd name="connsiteY6" fmla="*/ 316300 h 373742"/>
                    <a:gd name="connsiteX7" fmla="*/ 195537 w 384337"/>
                    <a:gd name="connsiteY7" fmla="*/ 373189 h 373742"/>
                    <a:gd name="connsiteX8" fmla="*/ 69800 w 384337"/>
                    <a:gd name="connsiteY8" fmla="*/ 336397 h 373742"/>
                    <a:gd name="connsiteX9" fmla="*/ 445 w 384337"/>
                    <a:gd name="connsiteY9" fmla="*/ 205729 h 373742"/>
                    <a:gd name="connsiteX0" fmla="*/ 445 w 387272"/>
                    <a:gd name="connsiteY0" fmla="*/ 205729 h 373742"/>
                    <a:gd name="connsiteX1" fmla="*/ 47192 w 387272"/>
                    <a:gd name="connsiteY1" fmla="*/ 72627 h 373742"/>
                    <a:gd name="connsiteX2" fmla="*/ 162879 w 387272"/>
                    <a:gd name="connsiteY2" fmla="*/ 589 h 373742"/>
                    <a:gd name="connsiteX3" fmla="*/ 305937 w 387272"/>
                    <a:gd name="connsiteY3" fmla="*/ 42483 h 373742"/>
                    <a:gd name="connsiteX4" fmla="*/ 381299 w 387272"/>
                    <a:gd name="connsiteY4" fmla="*/ 122870 h 373742"/>
                    <a:gd name="connsiteX5" fmla="*/ 383093 w 387272"/>
                    <a:gd name="connsiteY5" fmla="*/ 210754 h 373742"/>
                    <a:gd name="connsiteX6" fmla="*/ 336081 w 387272"/>
                    <a:gd name="connsiteY6" fmla="*/ 316300 h 373742"/>
                    <a:gd name="connsiteX7" fmla="*/ 195537 w 387272"/>
                    <a:gd name="connsiteY7" fmla="*/ 373189 h 373742"/>
                    <a:gd name="connsiteX8" fmla="*/ 69800 w 387272"/>
                    <a:gd name="connsiteY8" fmla="*/ 336397 h 373742"/>
                    <a:gd name="connsiteX9" fmla="*/ 445 w 387272"/>
                    <a:gd name="connsiteY9" fmla="*/ 205729 h 373742"/>
                    <a:gd name="connsiteX0" fmla="*/ 445 w 387272"/>
                    <a:gd name="connsiteY0" fmla="*/ 206746 h 374759"/>
                    <a:gd name="connsiteX1" fmla="*/ 47192 w 387272"/>
                    <a:gd name="connsiteY1" fmla="*/ 73644 h 374759"/>
                    <a:gd name="connsiteX2" fmla="*/ 162879 w 387272"/>
                    <a:gd name="connsiteY2" fmla="*/ 1606 h 374759"/>
                    <a:gd name="connsiteX3" fmla="*/ 300912 w 387272"/>
                    <a:gd name="connsiteY3" fmla="*/ 30939 h 374759"/>
                    <a:gd name="connsiteX4" fmla="*/ 381299 w 387272"/>
                    <a:gd name="connsiteY4" fmla="*/ 123887 h 374759"/>
                    <a:gd name="connsiteX5" fmla="*/ 383093 w 387272"/>
                    <a:gd name="connsiteY5" fmla="*/ 211771 h 374759"/>
                    <a:gd name="connsiteX6" fmla="*/ 336081 w 387272"/>
                    <a:gd name="connsiteY6" fmla="*/ 317317 h 374759"/>
                    <a:gd name="connsiteX7" fmla="*/ 195537 w 387272"/>
                    <a:gd name="connsiteY7" fmla="*/ 374206 h 374759"/>
                    <a:gd name="connsiteX8" fmla="*/ 69800 w 387272"/>
                    <a:gd name="connsiteY8" fmla="*/ 337414 h 374759"/>
                    <a:gd name="connsiteX9" fmla="*/ 445 w 387272"/>
                    <a:gd name="connsiteY9" fmla="*/ 206746 h 374759"/>
                    <a:gd name="connsiteX0" fmla="*/ 445 w 387272"/>
                    <a:gd name="connsiteY0" fmla="*/ 206746 h 379653"/>
                    <a:gd name="connsiteX1" fmla="*/ 47192 w 387272"/>
                    <a:gd name="connsiteY1" fmla="*/ 73644 h 379653"/>
                    <a:gd name="connsiteX2" fmla="*/ 162879 w 387272"/>
                    <a:gd name="connsiteY2" fmla="*/ 1606 h 379653"/>
                    <a:gd name="connsiteX3" fmla="*/ 300912 w 387272"/>
                    <a:gd name="connsiteY3" fmla="*/ 30939 h 379653"/>
                    <a:gd name="connsiteX4" fmla="*/ 381299 w 387272"/>
                    <a:gd name="connsiteY4" fmla="*/ 123887 h 379653"/>
                    <a:gd name="connsiteX5" fmla="*/ 383093 w 387272"/>
                    <a:gd name="connsiteY5" fmla="*/ 211771 h 379653"/>
                    <a:gd name="connsiteX6" fmla="*/ 336081 w 387272"/>
                    <a:gd name="connsiteY6" fmla="*/ 317317 h 379653"/>
                    <a:gd name="connsiteX7" fmla="*/ 200561 w 387272"/>
                    <a:gd name="connsiteY7" fmla="*/ 379231 h 379653"/>
                    <a:gd name="connsiteX8" fmla="*/ 69800 w 387272"/>
                    <a:gd name="connsiteY8" fmla="*/ 337414 h 379653"/>
                    <a:gd name="connsiteX9" fmla="*/ 445 w 387272"/>
                    <a:gd name="connsiteY9" fmla="*/ 206746 h 379653"/>
                    <a:gd name="connsiteX0" fmla="*/ 445 w 387272"/>
                    <a:gd name="connsiteY0" fmla="*/ 206746 h 380280"/>
                    <a:gd name="connsiteX1" fmla="*/ 47192 w 387272"/>
                    <a:gd name="connsiteY1" fmla="*/ 73644 h 380280"/>
                    <a:gd name="connsiteX2" fmla="*/ 162879 w 387272"/>
                    <a:gd name="connsiteY2" fmla="*/ 1606 h 380280"/>
                    <a:gd name="connsiteX3" fmla="*/ 300912 w 387272"/>
                    <a:gd name="connsiteY3" fmla="*/ 30939 h 380280"/>
                    <a:gd name="connsiteX4" fmla="*/ 381299 w 387272"/>
                    <a:gd name="connsiteY4" fmla="*/ 123887 h 380280"/>
                    <a:gd name="connsiteX5" fmla="*/ 383093 w 387272"/>
                    <a:gd name="connsiteY5" fmla="*/ 211771 h 380280"/>
                    <a:gd name="connsiteX6" fmla="*/ 336081 w 387272"/>
                    <a:gd name="connsiteY6" fmla="*/ 317317 h 380280"/>
                    <a:gd name="connsiteX7" fmla="*/ 200561 w 387272"/>
                    <a:gd name="connsiteY7" fmla="*/ 379231 h 380280"/>
                    <a:gd name="connsiteX8" fmla="*/ 69800 w 387272"/>
                    <a:gd name="connsiteY8" fmla="*/ 337414 h 380280"/>
                    <a:gd name="connsiteX9" fmla="*/ 445 w 387272"/>
                    <a:gd name="connsiteY9" fmla="*/ 206746 h 380280"/>
                    <a:gd name="connsiteX0" fmla="*/ 496 w 384811"/>
                    <a:gd name="connsiteY0" fmla="*/ 211770 h 380280"/>
                    <a:gd name="connsiteX1" fmla="*/ 44731 w 384811"/>
                    <a:gd name="connsiteY1" fmla="*/ 73644 h 380280"/>
                    <a:gd name="connsiteX2" fmla="*/ 160418 w 384811"/>
                    <a:gd name="connsiteY2" fmla="*/ 1606 h 380280"/>
                    <a:gd name="connsiteX3" fmla="*/ 298451 w 384811"/>
                    <a:gd name="connsiteY3" fmla="*/ 30939 h 380280"/>
                    <a:gd name="connsiteX4" fmla="*/ 378838 w 384811"/>
                    <a:gd name="connsiteY4" fmla="*/ 123887 h 380280"/>
                    <a:gd name="connsiteX5" fmla="*/ 380632 w 384811"/>
                    <a:gd name="connsiteY5" fmla="*/ 211771 h 380280"/>
                    <a:gd name="connsiteX6" fmla="*/ 333620 w 384811"/>
                    <a:gd name="connsiteY6" fmla="*/ 317317 h 380280"/>
                    <a:gd name="connsiteX7" fmla="*/ 198100 w 384811"/>
                    <a:gd name="connsiteY7" fmla="*/ 379231 h 380280"/>
                    <a:gd name="connsiteX8" fmla="*/ 67339 w 384811"/>
                    <a:gd name="connsiteY8" fmla="*/ 337414 h 380280"/>
                    <a:gd name="connsiteX9" fmla="*/ 496 w 384811"/>
                    <a:gd name="connsiteY9" fmla="*/ 211770 h 380280"/>
                    <a:gd name="connsiteX0" fmla="*/ 496 w 381876"/>
                    <a:gd name="connsiteY0" fmla="*/ 211770 h 380280"/>
                    <a:gd name="connsiteX1" fmla="*/ 44731 w 381876"/>
                    <a:gd name="connsiteY1" fmla="*/ 73644 h 380280"/>
                    <a:gd name="connsiteX2" fmla="*/ 160418 w 381876"/>
                    <a:gd name="connsiteY2" fmla="*/ 1606 h 380280"/>
                    <a:gd name="connsiteX3" fmla="*/ 298451 w 381876"/>
                    <a:gd name="connsiteY3" fmla="*/ 30939 h 380280"/>
                    <a:gd name="connsiteX4" fmla="*/ 371302 w 381876"/>
                    <a:gd name="connsiteY4" fmla="*/ 123887 h 380280"/>
                    <a:gd name="connsiteX5" fmla="*/ 380632 w 381876"/>
                    <a:gd name="connsiteY5" fmla="*/ 211771 h 380280"/>
                    <a:gd name="connsiteX6" fmla="*/ 333620 w 381876"/>
                    <a:gd name="connsiteY6" fmla="*/ 317317 h 380280"/>
                    <a:gd name="connsiteX7" fmla="*/ 198100 w 381876"/>
                    <a:gd name="connsiteY7" fmla="*/ 379231 h 380280"/>
                    <a:gd name="connsiteX8" fmla="*/ 67339 w 381876"/>
                    <a:gd name="connsiteY8" fmla="*/ 337414 h 380280"/>
                    <a:gd name="connsiteX9" fmla="*/ 496 w 381876"/>
                    <a:gd name="connsiteY9" fmla="*/ 211770 h 380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1876" h="380280">
                      <a:moveTo>
                        <a:pt x="496" y="211770"/>
                      </a:moveTo>
                      <a:cubicBezTo>
                        <a:pt x="-3272" y="167808"/>
                        <a:pt x="14728" y="107415"/>
                        <a:pt x="44731" y="73644"/>
                      </a:cubicBezTo>
                      <a:cubicBezTo>
                        <a:pt x="74734" y="39873"/>
                        <a:pt x="118131" y="8724"/>
                        <a:pt x="160418" y="1606"/>
                      </a:cubicBezTo>
                      <a:cubicBezTo>
                        <a:pt x="202705" y="-5512"/>
                        <a:pt x="269584" y="12234"/>
                        <a:pt x="298451" y="30939"/>
                      </a:cubicBezTo>
                      <a:cubicBezTo>
                        <a:pt x="327318" y="49644"/>
                        <a:pt x="360955" y="99191"/>
                        <a:pt x="371302" y="123887"/>
                      </a:cubicBezTo>
                      <a:cubicBezTo>
                        <a:pt x="381649" y="148583"/>
                        <a:pt x="383563" y="178277"/>
                        <a:pt x="380632" y="211771"/>
                      </a:cubicBezTo>
                      <a:cubicBezTo>
                        <a:pt x="377701" y="245265"/>
                        <a:pt x="359855" y="286476"/>
                        <a:pt x="333620" y="317317"/>
                      </a:cubicBezTo>
                      <a:cubicBezTo>
                        <a:pt x="307385" y="348158"/>
                        <a:pt x="252528" y="373369"/>
                        <a:pt x="198100" y="379231"/>
                      </a:cubicBezTo>
                      <a:cubicBezTo>
                        <a:pt x="143672" y="385093"/>
                        <a:pt x="102366" y="365743"/>
                        <a:pt x="67339" y="337414"/>
                      </a:cubicBezTo>
                      <a:cubicBezTo>
                        <a:pt x="32312" y="309085"/>
                        <a:pt x="4264" y="255732"/>
                        <a:pt x="496" y="211770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Хорда 7"/>
                <p:cNvSpPr/>
                <p:nvPr/>
              </p:nvSpPr>
              <p:spPr>
                <a:xfrm rot="19631521" flipH="1">
                  <a:off x="1988965" y="3769511"/>
                  <a:ext cx="256292" cy="349763"/>
                </a:xfrm>
                <a:custGeom>
                  <a:avLst/>
                  <a:gdLst>
                    <a:gd name="connsiteX0" fmla="*/ 253280 w 288032"/>
                    <a:gd name="connsiteY0" fmla="*/ 276987 h 335447"/>
                    <a:gd name="connsiteX1" fmla="*/ 63657 w 288032"/>
                    <a:gd name="connsiteY1" fmla="*/ 306909 h 335447"/>
                    <a:gd name="connsiteX2" fmla="*/ 3667 w 288032"/>
                    <a:gd name="connsiteY2" fmla="*/ 130117 h 335447"/>
                    <a:gd name="connsiteX3" fmla="*/ 144016 w 288032"/>
                    <a:gd name="connsiteY3" fmla="*/ -1 h 335447"/>
                    <a:gd name="connsiteX4" fmla="*/ 253280 w 288032"/>
                    <a:gd name="connsiteY4" fmla="*/ 276987 h 335447"/>
                    <a:gd name="connsiteX0" fmla="*/ 251915 w 251915"/>
                    <a:gd name="connsiteY0" fmla="*/ 276988 h 351699"/>
                    <a:gd name="connsiteX1" fmla="*/ 85622 w 251915"/>
                    <a:gd name="connsiteY1" fmla="*/ 329967 h 351699"/>
                    <a:gd name="connsiteX2" fmla="*/ 2302 w 251915"/>
                    <a:gd name="connsiteY2" fmla="*/ 130118 h 351699"/>
                    <a:gd name="connsiteX3" fmla="*/ 142651 w 251915"/>
                    <a:gd name="connsiteY3" fmla="*/ 0 h 351699"/>
                    <a:gd name="connsiteX4" fmla="*/ 251915 w 251915"/>
                    <a:gd name="connsiteY4" fmla="*/ 276988 h 351699"/>
                    <a:gd name="connsiteX0" fmla="*/ 251650 w 266958"/>
                    <a:gd name="connsiteY0" fmla="*/ 276988 h 353109"/>
                    <a:gd name="connsiteX1" fmla="*/ 250193 w 266958"/>
                    <a:gd name="connsiteY1" fmla="*/ 343016 h 353109"/>
                    <a:gd name="connsiteX2" fmla="*/ 85357 w 266958"/>
                    <a:gd name="connsiteY2" fmla="*/ 329967 h 353109"/>
                    <a:gd name="connsiteX3" fmla="*/ 2037 w 266958"/>
                    <a:gd name="connsiteY3" fmla="*/ 130118 h 353109"/>
                    <a:gd name="connsiteX4" fmla="*/ 142386 w 266958"/>
                    <a:gd name="connsiteY4" fmla="*/ 0 h 353109"/>
                    <a:gd name="connsiteX5" fmla="*/ 251650 w 266958"/>
                    <a:gd name="connsiteY5" fmla="*/ 276988 h 353109"/>
                    <a:gd name="connsiteX0" fmla="*/ 251650 w 266958"/>
                    <a:gd name="connsiteY0" fmla="*/ 267349 h 343470"/>
                    <a:gd name="connsiteX1" fmla="*/ 250193 w 266958"/>
                    <a:gd name="connsiteY1" fmla="*/ 333377 h 343470"/>
                    <a:gd name="connsiteX2" fmla="*/ 85357 w 266958"/>
                    <a:gd name="connsiteY2" fmla="*/ 320328 h 343470"/>
                    <a:gd name="connsiteX3" fmla="*/ 2037 w 266958"/>
                    <a:gd name="connsiteY3" fmla="*/ 120479 h 343470"/>
                    <a:gd name="connsiteX4" fmla="*/ 127434 w 266958"/>
                    <a:gd name="connsiteY4" fmla="*/ 0 h 343470"/>
                    <a:gd name="connsiteX5" fmla="*/ 251650 w 266958"/>
                    <a:gd name="connsiteY5" fmla="*/ 267349 h 343470"/>
                    <a:gd name="connsiteX0" fmla="*/ 251650 w 266958"/>
                    <a:gd name="connsiteY0" fmla="*/ 267349 h 343470"/>
                    <a:gd name="connsiteX1" fmla="*/ 250193 w 266958"/>
                    <a:gd name="connsiteY1" fmla="*/ 333377 h 343470"/>
                    <a:gd name="connsiteX2" fmla="*/ 85357 w 266958"/>
                    <a:gd name="connsiteY2" fmla="*/ 320328 h 343470"/>
                    <a:gd name="connsiteX3" fmla="*/ 2037 w 266958"/>
                    <a:gd name="connsiteY3" fmla="*/ 120479 h 343470"/>
                    <a:gd name="connsiteX4" fmla="*/ 127434 w 266958"/>
                    <a:gd name="connsiteY4" fmla="*/ 0 h 343470"/>
                    <a:gd name="connsiteX5" fmla="*/ 251650 w 266958"/>
                    <a:gd name="connsiteY5" fmla="*/ 267349 h 343470"/>
                    <a:gd name="connsiteX0" fmla="*/ 232818 w 248126"/>
                    <a:gd name="connsiteY0" fmla="*/ 267349 h 342414"/>
                    <a:gd name="connsiteX1" fmla="*/ 231361 w 248126"/>
                    <a:gd name="connsiteY1" fmla="*/ 333377 h 342414"/>
                    <a:gd name="connsiteX2" fmla="*/ 66525 w 248126"/>
                    <a:gd name="connsiteY2" fmla="*/ 320328 h 342414"/>
                    <a:gd name="connsiteX3" fmla="*/ 2681 w 248126"/>
                    <a:gd name="connsiteY3" fmla="*/ 137557 h 342414"/>
                    <a:gd name="connsiteX4" fmla="*/ 108602 w 248126"/>
                    <a:gd name="connsiteY4" fmla="*/ 0 h 342414"/>
                    <a:gd name="connsiteX5" fmla="*/ 232818 w 248126"/>
                    <a:gd name="connsiteY5" fmla="*/ 267349 h 342414"/>
                    <a:gd name="connsiteX0" fmla="*/ 232818 w 248126"/>
                    <a:gd name="connsiteY0" fmla="*/ 267349 h 342414"/>
                    <a:gd name="connsiteX1" fmla="*/ 231361 w 248126"/>
                    <a:gd name="connsiteY1" fmla="*/ 333377 h 342414"/>
                    <a:gd name="connsiteX2" fmla="*/ 66525 w 248126"/>
                    <a:gd name="connsiteY2" fmla="*/ 320328 h 342414"/>
                    <a:gd name="connsiteX3" fmla="*/ 2681 w 248126"/>
                    <a:gd name="connsiteY3" fmla="*/ 137557 h 342414"/>
                    <a:gd name="connsiteX4" fmla="*/ 108602 w 248126"/>
                    <a:gd name="connsiteY4" fmla="*/ 0 h 342414"/>
                    <a:gd name="connsiteX5" fmla="*/ 232818 w 248126"/>
                    <a:gd name="connsiteY5" fmla="*/ 267349 h 342414"/>
                    <a:gd name="connsiteX0" fmla="*/ 254952 w 270260"/>
                    <a:gd name="connsiteY0" fmla="*/ 267349 h 341785"/>
                    <a:gd name="connsiteX1" fmla="*/ 253495 w 270260"/>
                    <a:gd name="connsiteY1" fmla="*/ 333377 h 341785"/>
                    <a:gd name="connsiteX2" fmla="*/ 88659 w 270260"/>
                    <a:gd name="connsiteY2" fmla="*/ 320328 h 341785"/>
                    <a:gd name="connsiteX3" fmla="*/ 1954 w 270260"/>
                    <a:gd name="connsiteY3" fmla="*/ 148061 h 341785"/>
                    <a:gd name="connsiteX4" fmla="*/ 130736 w 270260"/>
                    <a:gd name="connsiteY4" fmla="*/ 0 h 341785"/>
                    <a:gd name="connsiteX5" fmla="*/ 254952 w 270260"/>
                    <a:gd name="connsiteY5" fmla="*/ 267349 h 341785"/>
                    <a:gd name="connsiteX0" fmla="*/ 252998 w 268306"/>
                    <a:gd name="connsiteY0" fmla="*/ 267349 h 341785"/>
                    <a:gd name="connsiteX1" fmla="*/ 251541 w 268306"/>
                    <a:gd name="connsiteY1" fmla="*/ 333377 h 341785"/>
                    <a:gd name="connsiteX2" fmla="*/ 86705 w 268306"/>
                    <a:gd name="connsiteY2" fmla="*/ 320328 h 341785"/>
                    <a:gd name="connsiteX3" fmla="*/ 0 w 268306"/>
                    <a:gd name="connsiteY3" fmla="*/ 148061 h 341785"/>
                    <a:gd name="connsiteX4" fmla="*/ 128782 w 268306"/>
                    <a:gd name="connsiteY4" fmla="*/ 0 h 341785"/>
                    <a:gd name="connsiteX5" fmla="*/ 252998 w 268306"/>
                    <a:gd name="connsiteY5" fmla="*/ 267349 h 341785"/>
                    <a:gd name="connsiteX0" fmla="*/ 252998 w 268306"/>
                    <a:gd name="connsiteY0" fmla="*/ 267349 h 350123"/>
                    <a:gd name="connsiteX1" fmla="*/ 251541 w 268306"/>
                    <a:gd name="connsiteY1" fmla="*/ 333377 h 350123"/>
                    <a:gd name="connsiteX2" fmla="*/ 117079 w 268306"/>
                    <a:gd name="connsiteY2" fmla="*/ 334613 h 350123"/>
                    <a:gd name="connsiteX3" fmla="*/ 0 w 268306"/>
                    <a:gd name="connsiteY3" fmla="*/ 148061 h 350123"/>
                    <a:gd name="connsiteX4" fmla="*/ 128782 w 268306"/>
                    <a:gd name="connsiteY4" fmla="*/ 0 h 350123"/>
                    <a:gd name="connsiteX5" fmla="*/ 252998 w 268306"/>
                    <a:gd name="connsiteY5" fmla="*/ 267349 h 350123"/>
                    <a:gd name="connsiteX0" fmla="*/ 252998 w 268306"/>
                    <a:gd name="connsiteY0" fmla="*/ 267349 h 350167"/>
                    <a:gd name="connsiteX1" fmla="*/ 251541 w 268306"/>
                    <a:gd name="connsiteY1" fmla="*/ 333377 h 350167"/>
                    <a:gd name="connsiteX2" fmla="*/ 117079 w 268306"/>
                    <a:gd name="connsiteY2" fmla="*/ 334613 h 350167"/>
                    <a:gd name="connsiteX3" fmla="*/ 0 w 268306"/>
                    <a:gd name="connsiteY3" fmla="*/ 148061 h 350167"/>
                    <a:gd name="connsiteX4" fmla="*/ 128782 w 268306"/>
                    <a:gd name="connsiteY4" fmla="*/ 0 h 350167"/>
                    <a:gd name="connsiteX5" fmla="*/ 252998 w 268306"/>
                    <a:gd name="connsiteY5" fmla="*/ 267349 h 350167"/>
                    <a:gd name="connsiteX0" fmla="*/ 252998 w 268306"/>
                    <a:gd name="connsiteY0" fmla="*/ 267349 h 347130"/>
                    <a:gd name="connsiteX1" fmla="*/ 251541 w 268306"/>
                    <a:gd name="connsiteY1" fmla="*/ 333377 h 347130"/>
                    <a:gd name="connsiteX2" fmla="*/ 117079 w 268306"/>
                    <a:gd name="connsiteY2" fmla="*/ 334613 h 347130"/>
                    <a:gd name="connsiteX3" fmla="*/ 0 w 268306"/>
                    <a:gd name="connsiteY3" fmla="*/ 148061 h 347130"/>
                    <a:gd name="connsiteX4" fmla="*/ 128782 w 268306"/>
                    <a:gd name="connsiteY4" fmla="*/ 0 h 347130"/>
                    <a:gd name="connsiteX5" fmla="*/ 252998 w 268306"/>
                    <a:gd name="connsiteY5" fmla="*/ 267349 h 347130"/>
                    <a:gd name="connsiteX0" fmla="*/ 252998 w 268306"/>
                    <a:gd name="connsiteY0" fmla="*/ 267349 h 351380"/>
                    <a:gd name="connsiteX1" fmla="*/ 251541 w 268306"/>
                    <a:gd name="connsiteY1" fmla="*/ 333377 h 351380"/>
                    <a:gd name="connsiteX2" fmla="*/ 120934 w 268306"/>
                    <a:gd name="connsiteY2" fmla="*/ 340594 h 351380"/>
                    <a:gd name="connsiteX3" fmla="*/ 0 w 268306"/>
                    <a:gd name="connsiteY3" fmla="*/ 148061 h 351380"/>
                    <a:gd name="connsiteX4" fmla="*/ 128782 w 268306"/>
                    <a:gd name="connsiteY4" fmla="*/ 0 h 351380"/>
                    <a:gd name="connsiteX5" fmla="*/ 252998 w 268306"/>
                    <a:gd name="connsiteY5" fmla="*/ 267349 h 351380"/>
                    <a:gd name="connsiteX0" fmla="*/ 252998 w 268306"/>
                    <a:gd name="connsiteY0" fmla="*/ 253657 h 337688"/>
                    <a:gd name="connsiteX1" fmla="*/ 251541 w 268306"/>
                    <a:gd name="connsiteY1" fmla="*/ 319685 h 337688"/>
                    <a:gd name="connsiteX2" fmla="*/ 120934 w 268306"/>
                    <a:gd name="connsiteY2" fmla="*/ 326902 h 337688"/>
                    <a:gd name="connsiteX3" fmla="*/ 0 w 268306"/>
                    <a:gd name="connsiteY3" fmla="*/ 134369 h 337688"/>
                    <a:gd name="connsiteX4" fmla="*/ 120674 w 268306"/>
                    <a:gd name="connsiteY4" fmla="*/ 0 h 337688"/>
                    <a:gd name="connsiteX5" fmla="*/ 252998 w 268306"/>
                    <a:gd name="connsiteY5" fmla="*/ 253657 h 337688"/>
                    <a:gd name="connsiteX0" fmla="*/ 234387 w 262791"/>
                    <a:gd name="connsiteY0" fmla="*/ 244488 h 337688"/>
                    <a:gd name="connsiteX1" fmla="*/ 251541 w 262791"/>
                    <a:gd name="connsiteY1" fmla="*/ 319685 h 337688"/>
                    <a:gd name="connsiteX2" fmla="*/ 120934 w 262791"/>
                    <a:gd name="connsiteY2" fmla="*/ 326902 h 337688"/>
                    <a:gd name="connsiteX3" fmla="*/ 0 w 262791"/>
                    <a:gd name="connsiteY3" fmla="*/ 134369 h 337688"/>
                    <a:gd name="connsiteX4" fmla="*/ 120674 w 262791"/>
                    <a:gd name="connsiteY4" fmla="*/ 0 h 337688"/>
                    <a:gd name="connsiteX5" fmla="*/ 234387 w 262791"/>
                    <a:gd name="connsiteY5" fmla="*/ 244488 h 337688"/>
                    <a:gd name="connsiteX0" fmla="*/ 234387 w 262791"/>
                    <a:gd name="connsiteY0" fmla="*/ 255655 h 348855"/>
                    <a:gd name="connsiteX1" fmla="*/ 251541 w 262791"/>
                    <a:gd name="connsiteY1" fmla="*/ 330852 h 348855"/>
                    <a:gd name="connsiteX2" fmla="*/ 120934 w 262791"/>
                    <a:gd name="connsiteY2" fmla="*/ 338069 h 348855"/>
                    <a:gd name="connsiteX3" fmla="*/ 0 w 262791"/>
                    <a:gd name="connsiteY3" fmla="*/ 145536 h 348855"/>
                    <a:gd name="connsiteX4" fmla="*/ 124809 w 262791"/>
                    <a:gd name="connsiteY4" fmla="*/ 0 h 348855"/>
                    <a:gd name="connsiteX5" fmla="*/ 234387 w 262791"/>
                    <a:gd name="connsiteY5" fmla="*/ 255655 h 348855"/>
                    <a:gd name="connsiteX0" fmla="*/ 234387 w 262791"/>
                    <a:gd name="connsiteY0" fmla="*/ 251784 h 344984"/>
                    <a:gd name="connsiteX1" fmla="*/ 251541 w 262791"/>
                    <a:gd name="connsiteY1" fmla="*/ 326981 h 344984"/>
                    <a:gd name="connsiteX2" fmla="*/ 120934 w 262791"/>
                    <a:gd name="connsiteY2" fmla="*/ 334198 h 344984"/>
                    <a:gd name="connsiteX3" fmla="*/ 0 w 262791"/>
                    <a:gd name="connsiteY3" fmla="*/ 141665 h 344984"/>
                    <a:gd name="connsiteX4" fmla="*/ 118805 w 262791"/>
                    <a:gd name="connsiteY4" fmla="*/ 0 h 344984"/>
                    <a:gd name="connsiteX5" fmla="*/ 234387 w 262791"/>
                    <a:gd name="connsiteY5" fmla="*/ 251784 h 344984"/>
                    <a:gd name="connsiteX0" fmla="*/ 234387 w 262791"/>
                    <a:gd name="connsiteY0" fmla="*/ 251784 h 348017"/>
                    <a:gd name="connsiteX1" fmla="*/ 251541 w 262791"/>
                    <a:gd name="connsiteY1" fmla="*/ 326981 h 348017"/>
                    <a:gd name="connsiteX2" fmla="*/ 120934 w 262791"/>
                    <a:gd name="connsiteY2" fmla="*/ 334198 h 348017"/>
                    <a:gd name="connsiteX3" fmla="*/ 0 w 262791"/>
                    <a:gd name="connsiteY3" fmla="*/ 141665 h 348017"/>
                    <a:gd name="connsiteX4" fmla="*/ 118805 w 262791"/>
                    <a:gd name="connsiteY4" fmla="*/ 0 h 348017"/>
                    <a:gd name="connsiteX5" fmla="*/ 234387 w 262791"/>
                    <a:gd name="connsiteY5" fmla="*/ 251784 h 348017"/>
                    <a:gd name="connsiteX0" fmla="*/ 237643 w 266047"/>
                    <a:gd name="connsiteY0" fmla="*/ 251784 h 348017"/>
                    <a:gd name="connsiteX1" fmla="*/ 254797 w 266047"/>
                    <a:gd name="connsiteY1" fmla="*/ 326981 h 348017"/>
                    <a:gd name="connsiteX2" fmla="*/ 124190 w 266047"/>
                    <a:gd name="connsiteY2" fmla="*/ 334198 h 348017"/>
                    <a:gd name="connsiteX3" fmla="*/ 3256 w 266047"/>
                    <a:gd name="connsiteY3" fmla="*/ 141665 h 348017"/>
                    <a:gd name="connsiteX4" fmla="*/ 122061 w 266047"/>
                    <a:gd name="connsiteY4" fmla="*/ 0 h 348017"/>
                    <a:gd name="connsiteX5" fmla="*/ 237643 w 266047"/>
                    <a:gd name="connsiteY5" fmla="*/ 251784 h 348017"/>
                    <a:gd name="connsiteX0" fmla="*/ 237849 w 266253"/>
                    <a:gd name="connsiteY0" fmla="*/ 251784 h 343144"/>
                    <a:gd name="connsiteX1" fmla="*/ 255003 w 266253"/>
                    <a:gd name="connsiteY1" fmla="*/ 326981 h 343144"/>
                    <a:gd name="connsiteX2" fmla="*/ 124396 w 266253"/>
                    <a:gd name="connsiteY2" fmla="*/ 334198 h 343144"/>
                    <a:gd name="connsiteX3" fmla="*/ 3462 w 266253"/>
                    <a:gd name="connsiteY3" fmla="*/ 141665 h 343144"/>
                    <a:gd name="connsiteX4" fmla="*/ 122267 w 266253"/>
                    <a:gd name="connsiteY4" fmla="*/ 0 h 343144"/>
                    <a:gd name="connsiteX5" fmla="*/ 237849 w 266253"/>
                    <a:gd name="connsiteY5" fmla="*/ 251784 h 343144"/>
                    <a:gd name="connsiteX0" fmla="*/ 237607 w 259410"/>
                    <a:gd name="connsiteY0" fmla="*/ 251784 h 351133"/>
                    <a:gd name="connsiteX1" fmla="*/ 246045 w 259410"/>
                    <a:gd name="connsiteY1" fmla="*/ 335434 h 351133"/>
                    <a:gd name="connsiteX2" fmla="*/ 124154 w 259410"/>
                    <a:gd name="connsiteY2" fmla="*/ 334198 h 351133"/>
                    <a:gd name="connsiteX3" fmla="*/ 3220 w 259410"/>
                    <a:gd name="connsiteY3" fmla="*/ 141665 h 351133"/>
                    <a:gd name="connsiteX4" fmla="*/ 122025 w 259410"/>
                    <a:gd name="connsiteY4" fmla="*/ 0 h 351133"/>
                    <a:gd name="connsiteX5" fmla="*/ 237607 w 259410"/>
                    <a:gd name="connsiteY5" fmla="*/ 251784 h 351133"/>
                    <a:gd name="connsiteX0" fmla="*/ 237607 w 259410"/>
                    <a:gd name="connsiteY0" fmla="*/ 251784 h 351133"/>
                    <a:gd name="connsiteX1" fmla="*/ 246045 w 259410"/>
                    <a:gd name="connsiteY1" fmla="*/ 335434 h 351133"/>
                    <a:gd name="connsiteX2" fmla="*/ 124154 w 259410"/>
                    <a:gd name="connsiteY2" fmla="*/ 334198 h 351133"/>
                    <a:gd name="connsiteX3" fmla="*/ 3220 w 259410"/>
                    <a:gd name="connsiteY3" fmla="*/ 141665 h 351133"/>
                    <a:gd name="connsiteX4" fmla="*/ 122025 w 259410"/>
                    <a:gd name="connsiteY4" fmla="*/ 0 h 351133"/>
                    <a:gd name="connsiteX5" fmla="*/ 237607 w 259410"/>
                    <a:gd name="connsiteY5" fmla="*/ 251784 h 351133"/>
                    <a:gd name="connsiteX0" fmla="*/ 237988 w 259791"/>
                    <a:gd name="connsiteY0" fmla="*/ 251784 h 344361"/>
                    <a:gd name="connsiteX1" fmla="*/ 246426 w 259791"/>
                    <a:gd name="connsiteY1" fmla="*/ 335434 h 344361"/>
                    <a:gd name="connsiteX2" fmla="*/ 124535 w 259791"/>
                    <a:gd name="connsiteY2" fmla="*/ 334198 h 344361"/>
                    <a:gd name="connsiteX3" fmla="*/ 3601 w 259791"/>
                    <a:gd name="connsiteY3" fmla="*/ 141665 h 344361"/>
                    <a:gd name="connsiteX4" fmla="*/ 122406 w 259791"/>
                    <a:gd name="connsiteY4" fmla="*/ 0 h 344361"/>
                    <a:gd name="connsiteX5" fmla="*/ 237988 w 259791"/>
                    <a:gd name="connsiteY5" fmla="*/ 251784 h 344361"/>
                    <a:gd name="connsiteX0" fmla="*/ 237751 w 259554"/>
                    <a:gd name="connsiteY0" fmla="*/ 251784 h 347257"/>
                    <a:gd name="connsiteX1" fmla="*/ 246189 w 259554"/>
                    <a:gd name="connsiteY1" fmla="*/ 335434 h 347257"/>
                    <a:gd name="connsiteX2" fmla="*/ 124298 w 259554"/>
                    <a:gd name="connsiteY2" fmla="*/ 334198 h 347257"/>
                    <a:gd name="connsiteX3" fmla="*/ 3364 w 259554"/>
                    <a:gd name="connsiteY3" fmla="*/ 141665 h 347257"/>
                    <a:gd name="connsiteX4" fmla="*/ 122169 w 259554"/>
                    <a:gd name="connsiteY4" fmla="*/ 0 h 347257"/>
                    <a:gd name="connsiteX5" fmla="*/ 237751 w 259554"/>
                    <a:gd name="connsiteY5" fmla="*/ 251784 h 347257"/>
                    <a:gd name="connsiteX0" fmla="*/ 239489 w 260063"/>
                    <a:gd name="connsiteY0" fmla="*/ 267662 h 347257"/>
                    <a:gd name="connsiteX1" fmla="*/ 246189 w 260063"/>
                    <a:gd name="connsiteY1" fmla="*/ 335434 h 347257"/>
                    <a:gd name="connsiteX2" fmla="*/ 124298 w 260063"/>
                    <a:gd name="connsiteY2" fmla="*/ 334198 h 347257"/>
                    <a:gd name="connsiteX3" fmla="*/ 3364 w 260063"/>
                    <a:gd name="connsiteY3" fmla="*/ 141665 h 347257"/>
                    <a:gd name="connsiteX4" fmla="*/ 122169 w 260063"/>
                    <a:gd name="connsiteY4" fmla="*/ 0 h 347257"/>
                    <a:gd name="connsiteX5" fmla="*/ 239489 w 260063"/>
                    <a:gd name="connsiteY5" fmla="*/ 267662 h 347257"/>
                    <a:gd name="connsiteX0" fmla="*/ 239489 w 260063"/>
                    <a:gd name="connsiteY0" fmla="*/ 267662 h 347257"/>
                    <a:gd name="connsiteX1" fmla="*/ 246189 w 260063"/>
                    <a:gd name="connsiteY1" fmla="*/ 335434 h 347257"/>
                    <a:gd name="connsiteX2" fmla="*/ 124298 w 260063"/>
                    <a:gd name="connsiteY2" fmla="*/ 334198 h 347257"/>
                    <a:gd name="connsiteX3" fmla="*/ 3364 w 260063"/>
                    <a:gd name="connsiteY3" fmla="*/ 141665 h 347257"/>
                    <a:gd name="connsiteX4" fmla="*/ 122169 w 260063"/>
                    <a:gd name="connsiteY4" fmla="*/ 0 h 347257"/>
                    <a:gd name="connsiteX5" fmla="*/ 239489 w 260063"/>
                    <a:gd name="connsiteY5" fmla="*/ 267662 h 347257"/>
                    <a:gd name="connsiteX0" fmla="*/ 239313 w 255054"/>
                    <a:gd name="connsiteY0" fmla="*/ 267662 h 356124"/>
                    <a:gd name="connsiteX1" fmla="*/ 238587 w 255054"/>
                    <a:gd name="connsiteY1" fmla="*/ 345887 h 356124"/>
                    <a:gd name="connsiteX2" fmla="*/ 124122 w 255054"/>
                    <a:gd name="connsiteY2" fmla="*/ 334198 h 356124"/>
                    <a:gd name="connsiteX3" fmla="*/ 3188 w 255054"/>
                    <a:gd name="connsiteY3" fmla="*/ 141665 h 356124"/>
                    <a:gd name="connsiteX4" fmla="*/ 121993 w 255054"/>
                    <a:gd name="connsiteY4" fmla="*/ 0 h 356124"/>
                    <a:gd name="connsiteX5" fmla="*/ 239313 w 255054"/>
                    <a:gd name="connsiteY5" fmla="*/ 267662 h 356124"/>
                    <a:gd name="connsiteX0" fmla="*/ 239513 w 255254"/>
                    <a:gd name="connsiteY0" fmla="*/ 267662 h 350304"/>
                    <a:gd name="connsiteX1" fmla="*/ 238787 w 255254"/>
                    <a:gd name="connsiteY1" fmla="*/ 345887 h 350304"/>
                    <a:gd name="connsiteX2" fmla="*/ 124322 w 255254"/>
                    <a:gd name="connsiteY2" fmla="*/ 334198 h 350304"/>
                    <a:gd name="connsiteX3" fmla="*/ 3388 w 255254"/>
                    <a:gd name="connsiteY3" fmla="*/ 141665 h 350304"/>
                    <a:gd name="connsiteX4" fmla="*/ 122193 w 255254"/>
                    <a:gd name="connsiteY4" fmla="*/ 0 h 350304"/>
                    <a:gd name="connsiteX5" fmla="*/ 239513 w 255254"/>
                    <a:gd name="connsiteY5" fmla="*/ 267662 h 350304"/>
                    <a:gd name="connsiteX0" fmla="*/ 240551 w 256292"/>
                    <a:gd name="connsiteY0" fmla="*/ 267662 h 349763"/>
                    <a:gd name="connsiteX1" fmla="*/ 239825 w 256292"/>
                    <a:gd name="connsiteY1" fmla="*/ 345887 h 349763"/>
                    <a:gd name="connsiteX2" fmla="*/ 125360 w 256292"/>
                    <a:gd name="connsiteY2" fmla="*/ 334198 h 349763"/>
                    <a:gd name="connsiteX3" fmla="*/ 37140 w 256292"/>
                    <a:gd name="connsiteY3" fmla="*/ 266307 h 349763"/>
                    <a:gd name="connsiteX4" fmla="*/ 4426 w 256292"/>
                    <a:gd name="connsiteY4" fmla="*/ 141665 h 349763"/>
                    <a:gd name="connsiteX5" fmla="*/ 123231 w 256292"/>
                    <a:gd name="connsiteY5" fmla="*/ 0 h 349763"/>
                    <a:gd name="connsiteX6" fmla="*/ 240551 w 256292"/>
                    <a:gd name="connsiteY6" fmla="*/ 267662 h 349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292" h="349763">
                      <a:moveTo>
                        <a:pt x="240551" y="267662"/>
                      </a:moveTo>
                      <a:cubicBezTo>
                        <a:pt x="254985" y="319349"/>
                        <a:pt x="267540" y="337057"/>
                        <a:pt x="239825" y="345887"/>
                      </a:cubicBezTo>
                      <a:cubicBezTo>
                        <a:pt x="212110" y="354717"/>
                        <a:pt x="159141" y="347461"/>
                        <a:pt x="125360" y="334198"/>
                      </a:cubicBezTo>
                      <a:cubicBezTo>
                        <a:pt x="91579" y="320935"/>
                        <a:pt x="57296" y="298396"/>
                        <a:pt x="37140" y="266307"/>
                      </a:cubicBezTo>
                      <a:cubicBezTo>
                        <a:pt x="16984" y="234218"/>
                        <a:pt x="-10923" y="186695"/>
                        <a:pt x="4426" y="141665"/>
                      </a:cubicBezTo>
                      <a:cubicBezTo>
                        <a:pt x="19667" y="52684"/>
                        <a:pt x="73484" y="26914"/>
                        <a:pt x="123231" y="0"/>
                      </a:cubicBezTo>
                      <a:cubicBezTo>
                        <a:pt x="162338" y="89221"/>
                        <a:pt x="212163" y="168699"/>
                        <a:pt x="240551" y="267662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0" name="Прямоугольник 19"/>
              <p:cNvSpPr/>
              <p:nvPr/>
            </p:nvSpPr>
            <p:spPr>
              <a:xfrm>
                <a:off x="2262733" y="3788406"/>
                <a:ext cx="293043" cy="371772"/>
              </a:xfrm>
              <a:custGeom>
                <a:avLst/>
                <a:gdLst>
                  <a:gd name="connsiteX0" fmla="*/ 0 w 267852"/>
                  <a:gd name="connsiteY0" fmla="*/ 0 h 371138"/>
                  <a:gd name="connsiteX1" fmla="*/ 267852 w 267852"/>
                  <a:gd name="connsiteY1" fmla="*/ 0 h 371138"/>
                  <a:gd name="connsiteX2" fmla="*/ 267852 w 267852"/>
                  <a:gd name="connsiteY2" fmla="*/ 371138 h 371138"/>
                  <a:gd name="connsiteX3" fmla="*/ 0 w 267852"/>
                  <a:gd name="connsiteY3" fmla="*/ 371138 h 371138"/>
                  <a:gd name="connsiteX4" fmla="*/ 0 w 267852"/>
                  <a:gd name="connsiteY4" fmla="*/ 0 h 371138"/>
                  <a:gd name="connsiteX0" fmla="*/ 15072 w 282924"/>
                  <a:gd name="connsiteY0" fmla="*/ 0 h 371138"/>
                  <a:gd name="connsiteX1" fmla="*/ 282924 w 282924"/>
                  <a:gd name="connsiteY1" fmla="*/ 0 h 371138"/>
                  <a:gd name="connsiteX2" fmla="*/ 282924 w 282924"/>
                  <a:gd name="connsiteY2" fmla="*/ 371138 h 371138"/>
                  <a:gd name="connsiteX3" fmla="*/ 15072 w 282924"/>
                  <a:gd name="connsiteY3" fmla="*/ 371138 h 371138"/>
                  <a:gd name="connsiteX4" fmla="*/ 4 w 282924"/>
                  <a:gd name="connsiteY4" fmla="*/ 263112 h 371138"/>
                  <a:gd name="connsiteX5" fmla="*/ 15072 w 282924"/>
                  <a:gd name="connsiteY5" fmla="*/ 0 h 371138"/>
                  <a:gd name="connsiteX0" fmla="*/ 15072 w 325243"/>
                  <a:gd name="connsiteY0" fmla="*/ 0 h 371138"/>
                  <a:gd name="connsiteX1" fmla="*/ 282924 w 325243"/>
                  <a:gd name="connsiteY1" fmla="*/ 0 h 371138"/>
                  <a:gd name="connsiteX2" fmla="*/ 325243 w 325243"/>
                  <a:gd name="connsiteY2" fmla="*/ 44509 h 371138"/>
                  <a:gd name="connsiteX3" fmla="*/ 282924 w 325243"/>
                  <a:gd name="connsiteY3" fmla="*/ 371138 h 371138"/>
                  <a:gd name="connsiteX4" fmla="*/ 15072 w 325243"/>
                  <a:gd name="connsiteY4" fmla="*/ 371138 h 371138"/>
                  <a:gd name="connsiteX5" fmla="*/ 4 w 325243"/>
                  <a:gd name="connsiteY5" fmla="*/ 263112 h 371138"/>
                  <a:gd name="connsiteX6" fmla="*/ 15072 w 325243"/>
                  <a:gd name="connsiteY6" fmla="*/ 0 h 371138"/>
                  <a:gd name="connsiteX0" fmla="*/ 15072 w 338572"/>
                  <a:gd name="connsiteY0" fmla="*/ 0 h 371138"/>
                  <a:gd name="connsiteX1" fmla="*/ 282924 w 338572"/>
                  <a:gd name="connsiteY1" fmla="*/ 0 h 371138"/>
                  <a:gd name="connsiteX2" fmla="*/ 338572 w 338572"/>
                  <a:gd name="connsiteY2" fmla="*/ 44509 h 371138"/>
                  <a:gd name="connsiteX3" fmla="*/ 282924 w 338572"/>
                  <a:gd name="connsiteY3" fmla="*/ 371138 h 371138"/>
                  <a:gd name="connsiteX4" fmla="*/ 15072 w 338572"/>
                  <a:gd name="connsiteY4" fmla="*/ 371138 h 371138"/>
                  <a:gd name="connsiteX5" fmla="*/ 4 w 338572"/>
                  <a:gd name="connsiteY5" fmla="*/ 263112 h 371138"/>
                  <a:gd name="connsiteX6" fmla="*/ 15072 w 338572"/>
                  <a:gd name="connsiteY6" fmla="*/ 0 h 371138"/>
                  <a:gd name="connsiteX0" fmla="*/ 15072 w 356882"/>
                  <a:gd name="connsiteY0" fmla="*/ 0 h 371138"/>
                  <a:gd name="connsiteX1" fmla="*/ 282924 w 356882"/>
                  <a:gd name="connsiteY1" fmla="*/ 0 h 371138"/>
                  <a:gd name="connsiteX2" fmla="*/ 354567 w 356882"/>
                  <a:gd name="connsiteY2" fmla="*/ 44509 h 371138"/>
                  <a:gd name="connsiteX3" fmla="*/ 338572 w 356882"/>
                  <a:gd name="connsiteY3" fmla="*/ 44509 h 371138"/>
                  <a:gd name="connsiteX4" fmla="*/ 282924 w 356882"/>
                  <a:gd name="connsiteY4" fmla="*/ 371138 h 371138"/>
                  <a:gd name="connsiteX5" fmla="*/ 15072 w 356882"/>
                  <a:gd name="connsiteY5" fmla="*/ 371138 h 371138"/>
                  <a:gd name="connsiteX6" fmla="*/ 4 w 356882"/>
                  <a:gd name="connsiteY6" fmla="*/ 263112 h 371138"/>
                  <a:gd name="connsiteX7" fmla="*/ 15072 w 356882"/>
                  <a:gd name="connsiteY7" fmla="*/ 0 h 371138"/>
                  <a:gd name="connsiteX0" fmla="*/ 15072 w 356788"/>
                  <a:gd name="connsiteY0" fmla="*/ 0 h 371138"/>
                  <a:gd name="connsiteX1" fmla="*/ 282924 w 356788"/>
                  <a:gd name="connsiteY1" fmla="*/ 0 h 371138"/>
                  <a:gd name="connsiteX2" fmla="*/ 354567 w 356788"/>
                  <a:gd name="connsiteY2" fmla="*/ 44509 h 371138"/>
                  <a:gd name="connsiteX3" fmla="*/ 338572 w 356788"/>
                  <a:gd name="connsiteY3" fmla="*/ 44509 h 371138"/>
                  <a:gd name="connsiteX4" fmla="*/ 343903 w 356788"/>
                  <a:gd name="connsiteY4" fmla="*/ 63170 h 371138"/>
                  <a:gd name="connsiteX5" fmla="*/ 282924 w 356788"/>
                  <a:gd name="connsiteY5" fmla="*/ 371138 h 371138"/>
                  <a:gd name="connsiteX6" fmla="*/ 15072 w 356788"/>
                  <a:gd name="connsiteY6" fmla="*/ 371138 h 371138"/>
                  <a:gd name="connsiteX7" fmla="*/ 4 w 356788"/>
                  <a:gd name="connsiteY7" fmla="*/ 263112 h 371138"/>
                  <a:gd name="connsiteX8" fmla="*/ 15072 w 356788"/>
                  <a:gd name="connsiteY8" fmla="*/ 0 h 371138"/>
                  <a:gd name="connsiteX0" fmla="*/ 15072 w 371997"/>
                  <a:gd name="connsiteY0" fmla="*/ 0 h 371138"/>
                  <a:gd name="connsiteX1" fmla="*/ 282924 w 371997"/>
                  <a:gd name="connsiteY1" fmla="*/ 0 h 371138"/>
                  <a:gd name="connsiteX2" fmla="*/ 370562 w 371997"/>
                  <a:gd name="connsiteY2" fmla="*/ 44509 h 371138"/>
                  <a:gd name="connsiteX3" fmla="*/ 338572 w 371997"/>
                  <a:gd name="connsiteY3" fmla="*/ 44509 h 371138"/>
                  <a:gd name="connsiteX4" fmla="*/ 343903 w 371997"/>
                  <a:gd name="connsiteY4" fmla="*/ 63170 h 371138"/>
                  <a:gd name="connsiteX5" fmla="*/ 282924 w 371997"/>
                  <a:gd name="connsiteY5" fmla="*/ 371138 h 371138"/>
                  <a:gd name="connsiteX6" fmla="*/ 15072 w 371997"/>
                  <a:gd name="connsiteY6" fmla="*/ 371138 h 371138"/>
                  <a:gd name="connsiteX7" fmla="*/ 4 w 371997"/>
                  <a:gd name="connsiteY7" fmla="*/ 263112 h 371138"/>
                  <a:gd name="connsiteX8" fmla="*/ 15072 w 371997"/>
                  <a:gd name="connsiteY8" fmla="*/ 0 h 371138"/>
                  <a:gd name="connsiteX0" fmla="*/ 15072 w 371997"/>
                  <a:gd name="connsiteY0" fmla="*/ 0 h 371138"/>
                  <a:gd name="connsiteX1" fmla="*/ 282924 w 371997"/>
                  <a:gd name="connsiteY1" fmla="*/ 0 h 371138"/>
                  <a:gd name="connsiteX2" fmla="*/ 370562 w 371997"/>
                  <a:gd name="connsiteY2" fmla="*/ 44509 h 371138"/>
                  <a:gd name="connsiteX3" fmla="*/ 338572 w 371997"/>
                  <a:gd name="connsiteY3" fmla="*/ 44509 h 371138"/>
                  <a:gd name="connsiteX4" fmla="*/ 343903 w 371997"/>
                  <a:gd name="connsiteY4" fmla="*/ 63170 h 371138"/>
                  <a:gd name="connsiteX5" fmla="*/ 314578 w 371997"/>
                  <a:gd name="connsiteY5" fmla="*/ 140481 h 371138"/>
                  <a:gd name="connsiteX6" fmla="*/ 282924 w 371997"/>
                  <a:gd name="connsiteY6" fmla="*/ 371138 h 371138"/>
                  <a:gd name="connsiteX7" fmla="*/ 15072 w 371997"/>
                  <a:gd name="connsiteY7" fmla="*/ 371138 h 371138"/>
                  <a:gd name="connsiteX8" fmla="*/ 4 w 371997"/>
                  <a:gd name="connsiteY8" fmla="*/ 263112 h 371138"/>
                  <a:gd name="connsiteX9" fmla="*/ 15072 w 371997"/>
                  <a:gd name="connsiteY9" fmla="*/ 0 h 371138"/>
                  <a:gd name="connsiteX0" fmla="*/ 15072 w 343903"/>
                  <a:gd name="connsiteY0" fmla="*/ 0 h 371138"/>
                  <a:gd name="connsiteX1" fmla="*/ 282924 w 343903"/>
                  <a:gd name="connsiteY1" fmla="*/ 0 h 371138"/>
                  <a:gd name="connsiteX2" fmla="*/ 318174 w 343903"/>
                  <a:gd name="connsiteY2" fmla="*/ 27840 h 371138"/>
                  <a:gd name="connsiteX3" fmla="*/ 338572 w 343903"/>
                  <a:gd name="connsiteY3" fmla="*/ 44509 h 371138"/>
                  <a:gd name="connsiteX4" fmla="*/ 343903 w 343903"/>
                  <a:gd name="connsiteY4" fmla="*/ 63170 h 371138"/>
                  <a:gd name="connsiteX5" fmla="*/ 314578 w 343903"/>
                  <a:gd name="connsiteY5" fmla="*/ 140481 h 371138"/>
                  <a:gd name="connsiteX6" fmla="*/ 282924 w 343903"/>
                  <a:gd name="connsiteY6" fmla="*/ 371138 h 371138"/>
                  <a:gd name="connsiteX7" fmla="*/ 15072 w 343903"/>
                  <a:gd name="connsiteY7" fmla="*/ 371138 h 371138"/>
                  <a:gd name="connsiteX8" fmla="*/ 4 w 343903"/>
                  <a:gd name="connsiteY8" fmla="*/ 263112 h 371138"/>
                  <a:gd name="connsiteX9" fmla="*/ 15072 w 343903"/>
                  <a:gd name="connsiteY9" fmla="*/ 0 h 371138"/>
                  <a:gd name="connsiteX0" fmla="*/ 15072 w 343903"/>
                  <a:gd name="connsiteY0" fmla="*/ 0 h 371138"/>
                  <a:gd name="connsiteX1" fmla="*/ 282924 w 343903"/>
                  <a:gd name="connsiteY1" fmla="*/ 0 h 371138"/>
                  <a:gd name="connsiteX2" fmla="*/ 318174 w 343903"/>
                  <a:gd name="connsiteY2" fmla="*/ 27840 h 371138"/>
                  <a:gd name="connsiteX3" fmla="*/ 338572 w 343903"/>
                  <a:gd name="connsiteY3" fmla="*/ 44509 h 371138"/>
                  <a:gd name="connsiteX4" fmla="*/ 343903 w 343903"/>
                  <a:gd name="connsiteY4" fmla="*/ 63170 h 371138"/>
                  <a:gd name="connsiteX5" fmla="*/ 292145 w 343903"/>
                  <a:gd name="connsiteY5" fmla="*/ 138100 h 371138"/>
                  <a:gd name="connsiteX6" fmla="*/ 282924 w 343903"/>
                  <a:gd name="connsiteY6" fmla="*/ 371138 h 371138"/>
                  <a:gd name="connsiteX7" fmla="*/ 15072 w 343903"/>
                  <a:gd name="connsiteY7" fmla="*/ 371138 h 371138"/>
                  <a:gd name="connsiteX8" fmla="*/ 4 w 343903"/>
                  <a:gd name="connsiteY8" fmla="*/ 263112 h 371138"/>
                  <a:gd name="connsiteX9" fmla="*/ 15072 w 343903"/>
                  <a:gd name="connsiteY9" fmla="*/ 0 h 371138"/>
                  <a:gd name="connsiteX0" fmla="*/ 15072 w 338908"/>
                  <a:gd name="connsiteY0" fmla="*/ 0 h 371138"/>
                  <a:gd name="connsiteX1" fmla="*/ 282924 w 338908"/>
                  <a:gd name="connsiteY1" fmla="*/ 0 h 371138"/>
                  <a:gd name="connsiteX2" fmla="*/ 318174 w 338908"/>
                  <a:gd name="connsiteY2" fmla="*/ 27840 h 371138"/>
                  <a:gd name="connsiteX3" fmla="*/ 338572 w 338908"/>
                  <a:gd name="connsiteY3" fmla="*/ 44509 h 371138"/>
                  <a:gd name="connsiteX4" fmla="*/ 310253 w 338908"/>
                  <a:gd name="connsiteY4" fmla="*/ 39358 h 371138"/>
                  <a:gd name="connsiteX5" fmla="*/ 292145 w 338908"/>
                  <a:gd name="connsiteY5" fmla="*/ 138100 h 371138"/>
                  <a:gd name="connsiteX6" fmla="*/ 282924 w 338908"/>
                  <a:gd name="connsiteY6" fmla="*/ 371138 h 371138"/>
                  <a:gd name="connsiteX7" fmla="*/ 15072 w 338908"/>
                  <a:gd name="connsiteY7" fmla="*/ 371138 h 371138"/>
                  <a:gd name="connsiteX8" fmla="*/ 4 w 338908"/>
                  <a:gd name="connsiteY8" fmla="*/ 263112 h 371138"/>
                  <a:gd name="connsiteX9" fmla="*/ 15072 w 338908"/>
                  <a:gd name="connsiteY9" fmla="*/ 0 h 371138"/>
                  <a:gd name="connsiteX0" fmla="*/ 15072 w 361143"/>
                  <a:gd name="connsiteY0" fmla="*/ 0 h 371138"/>
                  <a:gd name="connsiteX1" fmla="*/ 282924 w 361143"/>
                  <a:gd name="connsiteY1" fmla="*/ 0 h 371138"/>
                  <a:gd name="connsiteX2" fmla="*/ 318174 w 361143"/>
                  <a:gd name="connsiteY2" fmla="*/ 27840 h 371138"/>
                  <a:gd name="connsiteX3" fmla="*/ 361004 w 361143"/>
                  <a:gd name="connsiteY3" fmla="*/ 13552 h 371138"/>
                  <a:gd name="connsiteX4" fmla="*/ 310253 w 361143"/>
                  <a:gd name="connsiteY4" fmla="*/ 39358 h 371138"/>
                  <a:gd name="connsiteX5" fmla="*/ 292145 w 361143"/>
                  <a:gd name="connsiteY5" fmla="*/ 138100 h 371138"/>
                  <a:gd name="connsiteX6" fmla="*/ 282924 w 361143"/>
                  <a:gd name="connsiteY6" fmla="*/ 371138 h 371138"/>
                  <a:gd name="connsiteX7" fmla="*/ 15072 w 361143"/>
                  <a:gd name="connsiteY7" fmla="*/ 371138 h 371138"/>
                  <a:gd name="connsiteX8" fmla="*/ 4 w 361143"/>
                  <a:gd name="connsiteY8" fmla="*/ 263112 h 371138"/>
                  <a:gd name="connsiteX9" fmla="*/ 15072 w 361143"/>
                  <a:gd name="connsiteY9" fmla="*/ 0 h 371138"/>
                  <a:gd name="connsiteX0" fmla="*/ 15072 w 361143"/>
                  <a:gd name="connsiteY0" fmla="*/ 0 h 371138"/>
                  <a:gd name="connsiteX1" fmla="*/ 282924 w 361143"/>
                  <a:gd name="connsiteY1" fmla="*/ 0 h 371138"/>
                  <a:gd name="connsiteX2" fmla="*/ 318174 w 361143"/>
                  <a:gd name="connsiteY2" fmla="*/ 27840 h 371138"/>
                  <a:gd name="connsiteX3" fmla="*/ 361004 w 361143"/>
                  <a:gd name="connsiteY3" fmla="*/ 13552 h 371138"/>
                  <a:gd name="connsiteX4" fmla="*/ 330443 w 361143"/>
                  <a:gd name="connsiteY4" fmla="*/ 44120 h 371138"/>
                  <a:gd name="connsiteX5" fmla="*/ 292145 w 361143"/>
                  <a:gd name="connsiteY5" fmla="*/ 138100 h 371138"/>
                  <a:gd name="connsiteX6" fmla="*/ 282924 w 361143"/>
                  <a:gd name="connsiteY6" fmla="*/ 371138 h 371138"/>
                  <a:gd name="connsiteX7" fmla="*/ 15072 w 361143"/>
                  <a:gd name="connsiteY7" fmla="*/ 371138 h 371138"/>
                  <a:gd name="connsiteX8" fmla="*/ 4 w 361143"/>
                  <a:gd name="connsiteY8" fmla="*/ 263112 h 371138"/>
                  <a:gd name="connsiteX9" fmla="*/ 15072 w 361143"/>
                  <a:gd name="connsiteY9" fmla="*/ 0 h 37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1143" h="371138">
                    <a:moveTo>
                      <a:pt x="15072" y="0"/>
                    </a:moveTo>
                    <a:lnTo>
                      <a:pt x="282924" y="0"/>
                    </a:lnTo>
                    <a:cubicBezTo>
                      <a:pt x="331509" y="3864"/>
                      <a:pt x="308899" y="20422"/>
                      <a:pt x="318174" y="27840"/>
                    </a:cubicBezTo>
                    <a:cubicBezTo>
                      <a:pt x="327449" y="35258"/>
                      <a:pt x="363670" y="9553"/>
                      <a:pt x="361004" y="13552"/>
                    </a:cubicBezTo>
                    <a:cubicBezTo>
                      <a:pt x="361004" y="21550"/>
                      <a:pt x="330443" y="36122"/>
                      <a:pt x="330443" y="44120"/>
                    </a:cubicBezTo>
                    <a:cubicBezTo>
                      <a:pt x="325111" y="69890"/>
                      <a:pt x="297477" y="112330"/>
                      <a:pt x="292145" y="138100"/>
                    </a:cubicBezTo>
                    <a:lnTo>
                      <a:pt x="282924" y="371138"/>
                    </a:lnTo>
                    <a:lnTo>
                      <a:pt x="15072" y="371138"/>
                    </a:lnTo>
                    <a:cubicBezTo>
                      <a:pt x="15381" y="335129"/>
                      <a:pt x="-305" y="299121"/>
                      <a:pt x="4" y="263112"/>
                    </a:cubicBezTo>
                    <a:lnTo>
                      <a:pt x="15072" y="0"/>
                    </a:lnTo>
                    <a:close/>
                  </a:path>
                </a:pathLst>
              </a:custGeom>
              <a:solidFill>
                <a:srgbClr val="D4D0D0"/>
              </a:solidFill>
              <a:ln>
                <a:solidFill>
                  <a:srgbClr val="D4D0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48" name="Рисунок 4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9572" y="3788406"/>
                <a:ext cx="143532" cy="349164"/>
              </a:xfrm>
              <a:prstGeom prst="rect">
                <a:avLst/>
              </a:prstGeom>
            </p:spPr>
          </p:pic>
          <p:sp>
            <p:nvSpPr>
              <p:cNvPr id="59" name="Овал 58"/>
              <p:cNvSpPr/>
              <p:nvPr/>
            </p:nvSpPr>
            <p:spPr>
              <a:xfrm>
                <a:off x="2570886" y="3781069"/>
                <a:ext cx="57584" cy="50665"/>
              </a:xfrm>
              <a:prstGeom prst="ellipse">
                <a:avLst/>
              </a:prstGeom>
              <a:solidFill>
                <a:srgbClr val="D4D0D0"/>
              </a:solidFill>
              <a:ln>
                <a:solidFill>
                  <a:srgbClr val="D4D0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4" name="Группа 73"/>
            <p:cNvGrpSpPr/>
            <p:nvPr/>
          </p:nvGrpSpPr>
          <p:grpSpPr>
            <a:xfrm>
              <a:off x="2097670" y="3958137"/>
              <a:ext cx="703770" cy="440889"/>
              <a:chOff x="2097670" y="3958137"/>
              <a:chExt cx="703770" cy="440889"/>
            </a:xfrm>
          </p:grpSpPr>
          <p:sp>
            <p:nvSpPr>
              <p:cNvPr id="67" name="Прямоугольник 19"/>
              <p:cNvSpPr/>
              <p:nvPr/>
            </p:nvSpPr>
            <p:spPr>
              <a:xfrm rot="3323339">
                <a:off x="2348715" y="3946302"/>
                <a:ext cx="347649" cy="557800"/>
              </a:xfrm>
              <a:custGeom>
                <a:avLst/>
                <a:gdLst>
                  <a:gd name="connsiteX0" fmla="*/ 0 w 267852"/>
                  <a:gd name="connsiteY0" fmla="*/ 0 h 371138"/>
                  <a:gd name="connsiteX1" fmla="*/ 267852 w 267852"/>
                  <a:gd name="connsiteY1" fmla="*/ 0 h 371138"/>
                  <a:gd name="connsiteX2" fmla="*/ 267852 w 267852"/>
                  <a:gd name="connsiteY2" fmla="*/ 371138 h 371138"/>
                  <a:gd name="connsiteX3" fmla="*/ 0 w 267852"/>
                  <a:gd name="connsiteY3" fmla="*/ 371138 h 371138"/>
                  <a:gd name="connsiteX4" fmla="*/ 0 w 267852"/>
                  <a:gd name="connsiteY4" fmla="*/ 0 h 371138"/>
                  <a:gd name="connsiteX0" fmla="*/ 15072 w 282924"/>
                  <a:gd name="connsiteY0" fmla="*/ 0 h 371138"/>
                  <a:gd name="connsiteX1" fmla="*/ 282924 w 282924"/>
                  <a:gd name="connsiteY1" fmla="*/ 0 h 371138"/>
                  <a:gd name="connsiteX2" fmla="*/ 282924 w 282924"/>
                  <a:gd name="connsiteY2" fmla="*/ 371138 h 371138"/>
                  <a:gd name="connsiteX3" fmla="*/ 15072 w 282924"/>
                  <a:gd name="connsiteY3" fmla="*/ 371138 h 371138"/>
                  <a:gd name="connsiteX4" fmla="*/ 4 w 282924"/>
                  <a:gd name="connsiteY4" fmla="*/ 263112 h 371138"/>
                  <a:gd name="connsiteX5" fmla="*/ 15072 w 282924"/>
                  <a:gd name="connsiteY5" fmla="*/ 0 h 371138"/>
                  <a:gd name="connsiteX0" fmla="*/ 15072 w 325243"/>
                  <a:gd name="connsiteY0" fmla="*/ 0 h 371138"/>
                  <a:gd name="connsiteX1" fmla="*/ 282924 w 325243"/>
                  <a:gd name="connsiteY1" fmla="*/ 0 h 371138"/>
                  <a:gd name="connsiteX2" fmla="*/ 325243 w 325243"/>
                  <a:gd name="connsiteY2" fmla="*/ 44509 h 371138"/>
                  <a:gd name="connsiteX3" fmla="*/ 282924 w 325243"/>
                  <a:gd name="connsiteY3" fmla="*/ 371138 h 371138"/>
                  <a:gd name="connsiteX4" fmla="*/ 15072 w 325243"/>
                  <a:gd name="connsiteY4" fmla="*/ 371138 h 371138"/>
                  <a:gd name="connsiteX5" fmla="*/ 4 w 325243"/>
                  <a:gd name="connsiteY5" fmla="*/ 263112 h 371138"/>
                  <a:gd name="connsiteX6" fmla="*/ 15072 w 325243"/>
                  <a:gd name="connsiteY6" fmla="*/ 0 h 371138"/>
                  <a:gd name="connsiteX0" fmla="*/ 15072 w 338572"/>
                  <a:gd name="connsiteY0" fmla="*/ 0 h 371138"/>
                  <a:gd name="connsiteX1" fmla="*/ 282924 w 338572"/>
                  <a:gd name="connsiteY1" fmla="*/ 0 h 371138"/>
                  <a:gd name="connsiteX2" fmla="*/ 338572 w 338572"/>
                  <a:gd name="connsiteY2" fmla="*/ 44509 h 371138"/>
                  <a:gd name="connsiteX3" fmla="*/ 282924 w 338572"/>
                  <a:gd name="connsiteY3" fmla="*/ 371138 h 371138"/>
                  <a:gd name="connsiteX4" fmla="*/ 15072 w 338572"/>
                  <a:gd name="connsiteY4" fmla="*/ 371138 h 371138"/>
                  <a:gd name="connsiteX5" fmla="*/ 4 w 338572"/>
                  <a:gd name="connsiteY5" fmla="*/ 263112 h 371138"/>
                  <a:gd name="connsiteX6" fmla="*/ 15072 w 338572"/>
                  <a:gd name="connsiteY6" fmla="*/ 0 h 371138"/>
                  <a:gd name="connsiteX0" fmla="*/ 15072 w 356882"/>
                  <a:gd name="connsiteY0" fmla="*/ 0 h 371138"/>
                  <a:gd name="connsiteX1" fmla="*/ 282924 w 356882"/>
                  <a:gd name="connsiteY1" fmla="*/ 0 h 371138"/>
                  <a:gd name="connsiteX2" fmla="*/ 354567 w 356882"/>
                  <a:gd name="connsiteY2" fmla="*/ 44509 h 371138"/>
                  <a:gd name="connsiteX3" fmla="*/ 338572 w 356882"/>
                  <a:gd name="connsiteY3" fmla="*/ 44509 h 371138"/>
                  <a:gd name="connsiteX4" fmla="*/ 282924 w 356882"/>
                  <a:gd name="connsiteY4" fmla="*/ 371138 h 371138"/>
                  <a:gd name="connsiteX5" fmla="*/ 15072 w 356882"/>
                  <a:gd name="connsiteY5" fmla="*/ 371138 h 371138"/>
                  <a:gd name="connsiteX6" fmla="*/ 4 w 356882"/>
                  <a:gd name="connsiteY6" fmla="*/ 263112 h 371138"/>
                  <a:gd name="connsiteX7" fmla="*/ 15072 w 356882"/>
                  <a:gd name="connsiteY7" fmla="*/ 0 h 371138"/>
                  <a:gd name="connsiteX0" fmla="*/ 15072 w 356788"/>
                  <a:gd name="connsiteY0" fmla="*/ 0 h 371138"/>
                  <a:gd name="connsiteX1" fmla="*/ 282924 w 356788"/>
                  <a:gd name="connsiteY1" fmla="*/ 0 h 371138"/>
                  <a:gd name="connsiteX2" fmla="*/ 354567 w 356788"/>
                  <a:gd name="connsiteY2" fmla="*/ 44509 h 371138"/>
                  <a:gd name="connsiteX3" fmla="*/ 338572 w 356788"/>
                  <a:gd name="connsiteY3" fmla="*/ 44509 h 371138"/>
                  <a:gd name="connsiteX4" fmla="*/ 343903 w 356788"/>
                  <a:gd name="connsiteY4" fmla="*/ 63170 h 371138"/>
                  <a:gd name="connsiteX5" fmla="*/ 282924 w 356788"/>
                  <a:gd name="connsiteY5" fmla="*/ 371138 h 371138"/>
                  <a:gd name="connsiteX6" fmla="*/ 15072 w 356788"/>
                  <a:gd name="connsiteY6" fmla="*/ 371138 h 371138"/>
                  <a:gd name="connsiteX7" fmla="*/ 4 w 356788"/>
                  <a:gd name="connsiteY7" fmla="*/ 263112 h 371138"/>
                  <a:gd name="connsiteX8" fmla="*/ 15072 w 356788"/>
                  <a:gd name="connsiteY8" fmla="*/ 0 h 371138"/>
                  <a:gd name="connsiteX0" fmla="*/ 15072 w 371997"/>
                  <a:gd name="connsiteY0" fmla="*/ 0 h 371138"/>
                  <a:gd name="connsiteX1" fmla="*/ 282924 w 371997"/>
                  <a:gd name="connsiteY1" fmla="*/ 0 h 371138"/>
                  <a:gd name="connsiteX2" fmla="*/ 370562 w 371997"/>
                  <a:gd name="connsiteY2" fmla="*/ 44509 h 371138"/>
                  <a:gd name="connsiteX3" fmla="*/ 338572 w 371997"/>
                  <a:gd name="connsiteY3" fmla="*/ 44509 h 371138"/>
                  <a:gd name="connsiteX4" fmla="*/ 343903 w 371997"/>
                  <a:gd name="connsiteY4" fmla="*/ 63170 h 371138"/>
                  <a:gd name="connsiteX5" fmla="*/ 282924 w 371997"/>
                  <a:gd name="connsiteY5" fmla="*/ 371138 h 371138"/>
                  <a:gd name="connsiteX6" fmla="*/ 15072 w 371997"/>
                  <a:gd name="connsiteY6" fmla="*/ 371138 h 371138"/>
                  <a:gd name="connsiteX7" fmla="*/ 4 w 371997"/>
                  <a:gd name="connsiteY7" fmla="*/ 263112 h 371138"/>
                  <a:gd name="connsiteX8" fmla="*/ 15072 w 371997"/>
                  <a:gd name="connsiteY8" fmla="*/ 0 h 371138"/>
                  <a:gd name="connsiteX0" fmla="*/ 15072 w 371997"/>
                  <a:gd name="connsiteY0" fmla="*/ 0 h 371138"/>
                  <a:gd name="connsiteX1" fmla="*/ 282924 w 371997"/>
                  <a:gd name="connsiteY1" fmla="*/ 0 h 371138"/>
                  <a:gd name="connsiteX2" fmla="*/ 370562 w 371997"/>
                  <a:gd name="connsiteY2" fmla="*/ 44509 h 371138"/>
                  <a:gd name="connsiteX3" fmla="*/ 338572 w 371997"/>
                  <a:gd name="connsiteY3" fmla="*/ 44509 h 371138"/>
                  <a:gd name="connsiteX4" fmla="*/ 343903 w 371997"/>
                  <a:gd name="connsiteY4" fmla="*/ 63170 h 371138"/>
                  <a:gd name="connsiteX5" fmla="*/ 314578 w 371997"/>
                  <a:gd name="connsiteY5" fmla="*/ 140481 h 371138"/>
                  <a:gd name="connsiteX6" fmla="*/ 282924 w 371997"/>
                  <a:gd name="connsiteY6" fmla="*/ 371138 h 371138"/>
                  <a:gd name="connsiteX7" fmla="*/ 15072 w 371997"/>
                  <a:gd name="connsiteY7" fmla="*/ 371138 h 371138"/>
                  <a:gd name="connsiteX8" fmla="*/ 4 w 371997"/>
                  <a:gd name="connsiteY8" fmla="*/ 263112 h 371138"/>
                  <a:gd name="connsiteX9" fmla="*/ 15072 w 371997"/>
                  <a:gd name="connsiteY9" fmla="*/ 0 h 371138"/>
                  <a:gd name="connsiteX0" fmla="*/ 15072 w 343903"/>
                  <a:gd name="connsiteY0" fmla="*/ 0 h 371138"/>
                  <a:gd name="connsiteX1" fmla="*/ 282924 w 343903"/>
                  <a:gd name="connsiteY1" fmla="*/ 0 h 371138"/>
                  <a:gd name="connsiteX2" fmla="*/ 318174 w 343903"/>
                  <a:gd name="connsiteY2" fmla="*/ 27840 h 371138"/>
                  <a:gd name="connsiteX3" fmla="*/ 338572 w 343903"/>
                  <a:gd name="connsiteY3" fmla="*/ 44509 h 371138"/>
                  <a:gd name="connsiteX4" fmla="*/ 343903 w 343903"/>
                  <a:gd name="connsiteY4" fmla="*/ 63170 h 371138"/>
                  <a:gd name="connsiteX5" fmla="*/ 314578 w 343903"/>
                  <a:gd name="connsiteY5" fmla="*/ 140481 h 371138"/>
                  <a:gd name="connsiteX6" fmla="*/ 282924 w 343903"/>
                  <a:gd name="connsiteY6" fmla="*/ 371138 h 371138"/>
                  <a:gd name="connsiteX7" fmla="*/ 15072 w 343903"/>
                  <a:gd name="connsiteY7" fmla="*/ 371138 h 371138"/>
                  <a:gd name="connsiteX8" fmla="*/ 4 w 343903"/>
                  <a:gd name="connsiteY8" fmla="*/ 263112 h 371138"/>
                  <a:gd name="connsiteX9" fmla="*/ 15072 w 343903"/>
                  <a:gd name="connsiteY9" fmla="*/ 0 h 371138"/>
                  <a:gd name="connsiteX0" fmla="*/ 15072 w 343903"/>
                  <a:gd name="connsiteY0" fmla="*/ 0 h 371138"/>
                  <a:gd name="connsiteX1" fmla="*/ 282924 w 343903"/>
                  <a:gd name="connsiteY1" fmla="*/ 0 h 371138"/>
                  <a:gd name="connsiteX2" fmla="*/ 318174 w 343903"/>
                  <a:gd name="connsiteY2" fmla="*/ 27840 h 371138"/>
                  <a:gd name="connsiteX3" fmla="*/ 338572 w 343903"/>
                  <a:gd name="connsiteY3" fmla="*/ 44509 h 371138"/>
                  <a:gd name="connsiteX4" fmla="*/ 343903 w 343903"/>
                  <a:gd name="connsiteY4" fmla="*/ 63170 h 371138"/>
                  <a:gd name="connsiteX5" fmla="*/ 292145 w 343903"/>
                  <a:gd name="connsiteY5" fmla="*/ 138100 h 371138"/>
                  <a:gd name="connsiteX6" fmla="*/ 282924 w 343903"/>
                  <a:gd name="connsiteY6" fmla="*/ 371138 h 371138"/>
                  <a:gd name="connsiteX7" fmla="*/ 15072 w 343903"/>
                  <a:gd name="connsiteY7" fmla="*/ 371138 h 371138"/>
                  <a:gd name="connsiteX8" fmla="*/ 4 w 343903"/>
                  <a:gd name="connsiteY8" fmla="*/ 263112 h 371138"/>
                  <a:gd name="connsiteX9" fmla="*/ 15072 w 343903"/>
                  <a:gd name="connsiteY9" fmla="*/ 0 h 371138"/>
                  <a:gd name="connsiteX0" fmla="*/ 15072 w 338908"/>
                  <a:gd name="connsiteY0" fmla="*/ 0 h 371138"/>
                  <a:gd name="connsiteX1" fmla="*/ 282924 w 338908"/>
                  <a:gd name="connsiteY1" fmla="*/ 0 h 371138"/>
                  <a:gd name="connsiteX2" fmla="*/ 318174 w 338908"/>
                  <a:gd name="connsiteY2" fmla="*/ 27840 h 371138"/>
                  <a:gd name="connsiteX3" fmla="*/ 338572 w 338908"/>
                  <a:gd name="connsiteY3" fmla="*/ 44509 h 371138"/>
                  <a:gd name="connsiteX4" fmla="*/ 310253 w 338908"/>
                  <a:gd name="connsiteY4" fmla="*/ 39358 h 371138"/>
                  <a:gd name="connsiteX5" fmla="*/ 292145 w 338908"/>
                  <a:gd name="connsiteY5" fmla="*/ 138100 h 371138"/>
                  <a:gd name="connsiteX6" fmla="*/ 282924 w 338908"/>
                  <a:gd name="connsiteY6" fmla="*/ 371138 h 371138"/>
                  <a:gd name="connsiteX7" fmla="*/ 15072 w 338908"/>
                  <a:gd name="connsiteY7" fmla="*/ 371138 h 371138"/>
                  <a:gd name="connsiteX8" fmla="*/ 4 w 338908"/>
                  <a:gd name="connsiteY8" fmla="*/ 263112 h 371138"/>
                  <a:gd name="connsiteX9" fmla="*/ 15072 w 338908"/>
                  <a:gd name="connsiteY9" fmla="*/ 0 h 371138"/>
                  <a:gd name="connsiteX0" fmla="*/ 15072 w 361143"/>
                  <a:gd name="connsiteY0" fmla="*/ 0 h 371138"/>
                  <a:gd name="connsiteX1" fmla="*/ 282924 w 361143"/>
                  <a:gd name="connsiteY1" fmla="*/ 0 h 371138"/>
                  <a:gd name="connsiteX2" fmla="*/ 318174 w 361143"/>
                  <a:gd name="connsiteY2" fmla="*/ 27840 h 371138"/>
                  <a:gd name="connsiteX3" fmla="*/ 361004 w 361143"/>
                  <a:gd name="connsiteY3" fmla="*/ 13552 h 371138"/>
                  <a:gd name="connsiteX4" fmla="*/ 310253 w 361143"/>
                  <a:gd name="connsiteY4" fmla="*/ 39358 h 371138"/>
                  <a:gd name="connsiteX5" fmla="*/ 292145 w 361143"/>
                  <a:gd name="connsiteY5" fmla="*/ 138100 h 371138"/>
                  <a:gd name="connsiteX6" fmla="*/ 282924 w 361143"/>
                  <a:gd name="connsiteY6" fmla="*/ 371138 h 371138"/>
                  <a:gd name="connsiteX7" fmla="*/ 15072 w 361143"/>
                  <a:gd name="connsiteY7" fmla="*/ 371138 h 371138"/>
                  <a:gd name="connsiteX8" fmla="*/ 4 w 361143"/>
                  <a:gd name="connsiteY8" fmla="*/ 263112 h 371138"/>
                  <a:gd name="connsiteX9" fmla="*/ 15072 w 361143"/>
                  <a:gd name="connsiteY9" fmla="*/ 0 h 371138"/>
                  <a:gd name="connsiteX0" fmla="*/ 15072 w 361143"/>
                  <a:gd name="connsiteY0" fmla="*/ 0 h 371138"/>
                  <a:gd name="connsiteX1" fmla="*/ 282924 w 361143"/>
                  <a:gd name="connsiteY1" fmla="*/ 0 h 371138"/>
                  <a:gd name="connsiteX2" fmla="*/ 318174 w 361143"/>
                  <a:gd name="connsiteY2" fmla="*/ 27840 h 371138"/>
                  <a:gd name="connsiteX3" fmla="*/ 361004 w 361143"/>
                  <a:gd name="connsiteY3" fmla="*/ 13552 h 371138"/>
                  <a:gd name="connsiteX4" fmla="*/ 330443 w 361143"/>
                  <a:gd name="connsiteY4" fmla="*/ 44120 h 371138"/>
                  <a:gd name="connsiteX5" fmla="*/ 292145 w 361143"/>
                  <a:gd name="connsiteY5" fmla="*/ 138100 h 371138"/>
                  <a:gd name="connsiteX6" fmla="*/ 282924 w 361143"/>
                  <a:gd name="connsiteY6" fmla="*/ 371138 h 371138"/>
                  <a:gd name="connsiteX7" fmla="*/ 15072 w 361143"/>
                  <a:gd name="connsiteY7" fmla="*/ 371138 h 371138"/>
                  <a:gd name="connsiteX8" fmla="*/ 4 w 361143"/>
                  <a:gd name="connsiteY8" fmla="*/ 263112 h 371138"/>
                  <a:gd name="connsiteX9" fmla="*/ 15072 w 361143"/>
                  <a:gd name="connsiteY9" fmla="*/ 0 h 37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1143" h="371138">
                    <a:moveTo>
                      <a:pt x="15072" y="0"/>
                    </a:moveTo>
                    <a:lnTo>
                      <a:pt x="282924" y="0"/>
                    </a:lnTo>
                    <a:cubicBezTo>
                      <a:pt x="331509" y="3864"/>
                      <a:pt x="308899" y="20422"/>
                      <a:pt x="318174" y="27840"/>
                    </a:cubicBezTo>
                    <a:cubicBezTo>
                      <a:pt x="327449" y="35258"/>
                      <a:pt x="363670" y="9553"/>
                      <a:pt x="361004" y="13552"/>
                    </a:cubicBezTo>
                    <a:cubicBezTo>
                      <a:pt x="361004" y="21550"/>
                      <a:pt x="330443" y="36122"/>
                      <a:pt x="330443" y="44120"/>
                    </a:cubicBezTo>
                    <a:cubicBezTo>
                      <a:pt x="325111" y="69890"/>
                      <a:pt x="297477" y="112330"/>
                      <a:pt x="292145" y="138100"/>
                    </a:cubicBezTo>
                    <a:lnTo>
                      <a:pt x="282924" y="371138"/>
                    </a:lnTo>
                    <a:lnTo>
                      <a:pt x="15072" y="371138"/>
                    </a:lnTo>
                    <a:cubicBezTo>
                      <a:pt x="15381" y="335129"/>
                      <a:pt x="-305" y="299121"/>
                      <a:pt x="4" y="263112"/>
                    </a:cubicBezTo>
                    <a:lnTo>
                      <a:pt x="15072" y="0"/>
                    </a:lnTo>
                    <a:close/>
                  </a:path>
                </a:pathLst>
              </a:custGeom>
              <a:solidFill>
                <a:srgbClr val="D4D0D0"/>
              </a:solidFill>
              <a:ln>
                <a:solidFill>
                  <a:srgbClr val="D4D0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Прямоугольник 19"/>
              <p:cNvSpPr/>
              <p:nvPr/>
            </p:nvSpPr>
            <p:spPr>
              <a:xfrm rot="4699936">
                <a:off x="2101200" y="4011945"/>
                <a:ext cx="347649" cy="354710"/>
              </a:xfrm>
              <a:custGeom>
                <a:avLst/>
                <a:gdLst>
                  <a:gd name="connsiteX0" fmla="*/ 0 w 267852"/>
                  <a:gd name="connsiteY0" fmla="*/ 0 h 371138"/>
                  <a:gd name="connsiteX1" fmla="*/ 267852 w 267852"/>
                  <a:gd name="connsiteY1" fmla="*/ 0 h 371138"/>
                  <a:gd name="connsiteX2" fmla="*/ 267852 w 267852"/>
                  <a:gd name="connsiteY2" fmla="*/ 371138 h 371138"/>
                  <a:gd name="connsiteX3" fmla="*/ 0 w 267852"/>
                  <a:gd name="connsiteY3" fmla="*/ 371138 h 371138"/>
                  <a:gd name="connsiteX4" fmla="*/ 0 w 267852"/>
                  <a:gd name="connsiteY4" fmla="*/ 0 h 371138"/>
                  <a:gd name="connsiteX0" fmla="*/ 15072 w 282924"/>
                  <a:gd name="connsiteY0" fmla="*/ 0 h 371138"/>
                  <a:gd name="connsiteX1" fmla="*/ 282924 w 282924"/>
                  <a:gd name="connsiteY1" fmla="*/ 0 h 371138"/>
                  <a:gd name="connsiteX2" fmla="*/ 282924 w 282924"/>
                  <a:gd name="connsiteY2" fmla="*/ 371138 h 371138"/>
                  <a:gd name="connsiteX3" fmla="*/ 15072 w 282924"/>
                  <a:gd name="connsiteY3" fmla="*/ 371138 h 371138"/>
                  <a:gd name="connsiteX4" fmla="*/ 4 w 282924"/>
                  <a:gd name="connsiteY4" fmla="*/ 263112 h 371138"/>
                  <a:gd name="connsiteX5" fmla="*/ 15072 w 282924"/>
                  <a:gd name="connsiteY5" fmla="*/ 0 h 371138"/>
                  <a:gd name="connsiteX0" fmla="*/ 15072 w 325243"/>
                  <a:gd name="connsiteY0" fmla="*/ 0 h 371138"/>
                  <a:gd name="connsiteX1" fmla="*/ 282924 w 325243"/>
                  <a:gd name="connsiteY1" fmla="*/ 0 h 371138"/>
                  <a:gd name="connsiteX2" fmla="*/ 325243 w 325243"/>
                  <a:gd name="connsiteY2" fmla="*/ 44509 h 371138"/>
                  <a:gd name="connsiteX3" fmla="*/ 282924 w 325243"/>
                  <a:gd name="connsiteY3" fmla="*/ 371138 h 371138"/>
                  <a:gd name="connsiteX4" fmla="*/ 15072 w 325243"/>
                  <a:gd name="connsiteY4" fmla="*/ 371138 h 371138"/>
                  <a:gd name="connsiteX5" fmla="*/ 4 w 325243"/>
                  <a:gd name="connsiteY5" fmla="*/ 263112 h 371138"/>
                  <a:gd name="connsiteX6" fmla="*/ 15072 w 325243"/>
                  <a:gd name="connsiteY6" fmla="*/ 0 h 371138"/>
                  <a:gd name="connsiteX0" fmla="*/ 15072 w 338572"/>
                  <a:gd name="connsiteY0" fmla="*/ 0 h 371138"/>
                  <a:gd name="connsiteX1" fmla="*/ 282924 w 338572"/>
                  <a:gd name="connsiteY1" fmla="*/ 0 h 371138"/>
                  <a:gd name="connsiteX2" fmla="*/ 338572 w 338572"/>
                  <a:gd name="connsiteY2" fmla="*/ 44509 h 371138"/>
                  <a:gd name="connsiteX3" fmla="*/ 282924 w 338572"/>
                  <a:gd name="connsiteY3" fmla="*/ 371138 h 371138"/>
                  <a:gd name="connsiteX4" fmla="*/ 15072 w 338572"/>
                  <a:gd name="connsiteY4" fmla="*/ 371138 h 371138"/>
                  <a:gd name="connsiteX5" fmla="*/ 4 w 338572"/>
                  <a:gd name="connsiteY5" fmla="*/ 263112 h 371138"/>
                  <a:gd name="connsiteX6" fmla="*/ 15072 w 338572"/>
                  <a:gd name="connsiteY6" fmla="*/ 0 h 371138"/>
                  <a:gd name="connsiteX0" fmla="*/ 15072 w 356882"/>
                  <a:gd name="connsiteY0" fmla="*/ 0 h 371138"/>
                  <a:gd name="connsiteX1" fmla="*/ 282924 w 356882"/>
                  <a:gd name="connsiteY1" fmla="*/ 0 h 371138"/>
                  <a:gd name="connsiteX2" fmla="*/ 354567 w 356882"/>
                  <a:gd name="connsiteY2" fmla="*/ 44509 h 371138"/>
                  <a:gd name="connsiteX3" fmla="*/ 338572 w 356882"/>
                  <a:gd name="connsiteY3" fmla="*/ 44509 h 371138"/>
                  <a:gd name="connsiteX4" fmla="*/ 282924 w 356882"/>
                  <a:gd name="connsiteY4" fmla="*/ 371138 h 371138"/>
                  <a:gd name="connsiteX5" fmla="*/ 15072 w 356882"/>
                  <a:gd name="connsiteY5" fmla="*/ 371138 h 371138"/>
                  <a:gd name="connsiteX6" fmla="*/ 4 w 356882"/>
                  <a:gd name="connsiteY6" fmla="*/ 263112 h 371138"/>
                  <a:gd name="connsiteX7" fmla="*/ 15072 w 356882"/>
                  <a:gd name="connsiteY7" fmla="*/ 0 h 371138"/>
                  <a:gd name="connsiteX0" fmla="*/ 15072 w 356788"/>
                  <a:gd name="connsiteY0" fmla="*/ 0 h 371138"/>
                  <a:gd name="connsiteX1" fmla="*/ 282924 w 356788"/>
                  <a:gd name="connsiteY1" fmla="*/ 0 h 371138"/>
                  <a:gd name="connsiteX2" fmla="*/ 354567 w 356788"/>
                  <a:gd name="connsiteY2" fmla="*/ 44509 h 371138"/>
                  <a:gd name="connsiteX3" fmla="*/ 338572 w 356788"/>
                  <a:gd name="connsiteY3" fmla="*/ 44509 h 371138"/>
                  <a:gd name="connsiteX4" fmla="*/ 343903 w 356788"/>
                  <a:gd name="connsiteY4" fmla="*/ 63170 h 371138"/>
                  <a:gd name="connsiteX5" fmla="*/ 282924 w 356788"/>
                  <a:gd name="connsiteY5" fmla="*/ 371138 h 371138"/>
                  <a:gd name="connsiteX6" fmla="*/ 15072 w 356788"/>
                  <a:gd name="connsiteY6" fmla="*/ 371138 h 371138"/>
                  <a:gd name="connsiteX7" fmla="*/ 4 w 356788"/>
                  <a:gd name="connsiteY7" fmla="*/ 263112 h 371138"/>
                  <a:gd name="connsiteX8" fmla="*/ 15072 w 356788"/>
                  <a:gd name="connsiteY8" fmla="*/ 0 h 371138"/>
                  <a:gd name="connsiteX0" fmla="*/ 15072 w 371997"/>
                  <a:gd name="connsiteY0" fmla="*/ 0 h 371138"/>
                  <a:gd name="connsiteX1" fmla="*/ 282924 w 371997"/>
                  <a:gd name="connsiteY1" fmla="*/ 0 h 371138"/>
                  <a:gd name="connsiteX2" fmla="*/ 370562 w 371997"/>
                  <a:gd name="connsiteY2" fmla="*/ 44509 h 371138"/>
                  <a:gd name="connsiteX3" fmla="*/ 338572 w 371997"/>
                  <a:gd name="connsiteY3" fmla="*/ 44509 h 371138"/>
                  <a:gd name="connsiteX4" fmla="*/ 343903 w 371997"/>
                  <a:gd name="connsiteY4" fmla="*/ 63170 h 371138"/>
                  <a:gd name="connsiteX5" fmla="*/ 282924 w 371997"/>
                  <a:gd name="connsiteY5" fmla="*/ 371138 h 371138"/>
                  <a:gd name="connsiteX6" fmla="*/ 15072 w 371997"/>
                  <a:gd name="connsiteY6" fmla="*/ 371138 h 371138"/>
                  <a:gd name="connsiteX7" fmla="*/ 4 w 371997"/>
                  <a:gd name="connsiteY7" fmla="*/ 263112 h 371138"/>
                  <a:gd name="connsiteX8" fmla="*/ 15072 w 371997"/>
                  <a:gd name="connsiteY8" fmla="*/ 0 h 371138"/>
                  <a:gd name="connsiteX0" fmla="*/ 15072 w 371997"/>
                  <a:gd name="connsiteY0" fmla="*/ 0 h 371138"/>
                  <a:gd name="connsiteX1" fmla="*/ 282924 w 371997"/>
                  <a:gd name="connsiteY1" fmla="*/ 0 h 371138"/>
                  <a:gd name="connsiteX2" fmla="*/ 370562 w 371997"/>
                  <a:gd name="connsiteY2" fmla="*/ 44509 h 371138"/>
                  <a:gd name="connsiteX3" fmla="*/ 338572 w 371997"/>
                  <a:gd name="connsiteY3" fmla="*/ 44509 h 371138"/>
                  <a:gd name="connsiteX4" fmla="*/ 343903 w 371997"/>
                  <a:gd name="connsiteY4" fmla="*/ 63170 h 371138"/>
                  <a:gd name="connsiteX5" fmla="*/ 314578 w 371997"/>
                  <a:gd name="connsiteY5" fmla="*/ 140481 h 371138"/>
                  <a:gd name="connsiteX6" fmla="*/ 282924 w 371997"/>
                  <a:gd name="connsiteY6" fmla="*/ 371138 h 371138"/>
                  <a:gd name="connsiteX7" fmla="*/ 15072 w 371997"/>
                  <a:gd name="connsiteY7" fmla="*/ 371138 h 371138"/>
                  <a:gd name="connsiteX8" fmla="*/ 4 w 371997"/>
                  <a:gd name="connsiteY8" fmla="*/ 263112 h 371138"/>
                  <a:gd name="connsiteX9" fmla="*/ 15072 w 371997"/>
                  <a:gd name="connsiteY9" fmla="*/ 0 h 371138"/>
                  <a:gd name="connsiteX0" fmla="*/ 15072 w 343903"/>
                  <a:gd name="connsiteY0" fmla="*/ 0 h 371138"/>
                  <a:gd name="connsiteX1" fmla="*/ 282924 w 343903"/>
                  <a:gd name="connsiteY1" fmla="*/ 0 h 371138"/>
                  <a:gd name="connsiteX2" fmla="*/ 318174 w 343903"/>
                  <a:gd name="connsiteY2" fmla="*/ 27840 h 371138"/>
                  <a:gd name="connsiteX3" fmla="*/ 338572 w 343903"/>
                  <a:gd name="connsiteY3" fmla="*/ 44509 h 371138"/>
                  <a:gd name="connsiteX4" fmla="*/ 343903 w 343903"/>
                  <a:gd name="connsiteY4" fmla="*/ 63170 h 371138"/>
                  <a:gd name="connsiteX5" fmla="*/ 314578 w 343903"/>
                  <a:gd name="connsiteY5" fmla="*/ 140481 h 371138"/>
                  <a:gd name="connsiteX6" fmla="*/ 282924 w 343903"/>
                  <a:gd name="connsiteY6" fmla="*/ 371138 h 371138"/>
                  <a:gd name="connsiteX7" fmla="*/ 15072 w 343903"/>
                  <a:gd name="connsiteY7" fmla="*/ 371138 h 371138"/>
                  <a:gd name="connsiteX8" fmla="*/ 4 w 343903"/>
                  <a:gd name="connsiteY8" fmla="*/ 263112 h 371138"/>
                  <a:gd name="connsiteX9" fmla="*/ 15072 w 343903"/>
                  <a:gd name="connsiteY9" fmla="*/ 0 h 371138"/>
                  <a:gd name="connsiteX0" fmla="*/ 15072 w 343903"/>
                  <a:gd name="connsiteY0" fmla="*/ 0 h 371138"/>
                  <a:gd name="connsiteX1" fmla="*/ 282924 w 343903"/>
                  <a:gd name="connsiteY1" fmla="*/ 0 h 371138"/>
                  <a:gd name="connsiteX2" fmla="*/ 318174 w 343903"/>
                  <a:gd name="connsiteY2" fmla="*/ 27840 h 371138"/>
                  <a:gd name="connsiteX3" fmla="*/ 338572 w 343903"/>
                  <a:gd name="connsiteY3" fmla="*/ 44509 h 371138"/>
                  <a:gd name="connsiteX4" fmla="*/ 343903 w 343903"/>
                  <a:gd name="connsiteY4" fmla="*/ 63170 h 371138"/>
                  <a:gd name="connsiteX5" fmla="*/ 292145 w 343903"/>
                  <a:gd name="connsiteY5" fmla="*/ 138100 h 371138"/>
                  <a:gd name="connsiteX6" fmla="*/ 282924 w 343903"/>
                  <a:gd name="connsiteY6" fmla="*/ 371138 h 371138"/>
                  <a:gd name="connsiteX7" fmla="*/ 15072 w 343903"/>
                  <a:gd name="connsiteY7" fmla="*/ 371138 h 371138"/>
                  <a:gd name="connsiteX8" fmla="*/ 4 w 343903"/>
                  <a:gd name="connsiteY8" fmla="*/ 263112 h 371138"/>
                  <a:gd name="connsiteX9" fmla="*/ 15072 w 343903"/>
                  <a:gd name="connsiteY9" fmla="*/ 0 h 371138"/>
                  <a:gd name="connsiteX0" fmla="*/ 15072 w 338908"/>
                  <a:gd name="connsiteY0" fmla="*/ 0 h 371138"/>
                  <a:gd name="connsiteX1" fmla="*/ 282924 w 338908"/>
                  <a:gd name="connsiteY1" fmla="*/ 0 h 371138"/>
                  <a:gd name="connsiteX2" fmla="*/ 318174 w 338908"/>
                  <a:gd name="connsiteY2" fmla="*/ 27840 h 371138"/>
                  <a:gd name="connsiteX3" fmla="*/ 338572 w 338908"/>
                  <a:gd name="connsiteY3" fmla="*/ 44509 h 371138"/>
                  <a:gd name="connsiteX4" fmla="*/ 310253 w 338908"/>
                  <a:gd name="connsiteY4" fmla="*/ 39358 h 371138"/>
                  <a:gd name="connsiteX5" fmla="*/ 292145 w 338908"/>
                  <a:gd name="connsiteY5" fmla="*/ 138100 h 371138"/>
                  <a:gd name="connsiteX6" fmla="*/ 282924 w 338908"/>
                  <a:gd name="connsiteY6" fmla="*/ 371138 h 371138"/>
                  <a:gd name="connsiteX7" fmla="*/ 15072 w 338908"/>
                  <a:gd name="connsiteY7" fmla="*/ 371138 h 371138"/>
                  <a:gd name="connsiteX8" fmla="*/ 4 w 338908"/>
                  <a:gd name="connsiteY8" fmla="*/ 263112 h 371138"/>
                  <a:gd name="connsiteX9" fmla="*/ 15072 w 338908"/>
                  <a:gd name="connsiteY9" fmla="*/ 0 h 371138"/>
                  <a:gd name="connsiteX0" fmla="*/ 15072 w 361143"/>
                  <a:gd name="connsiteY0" fmla="*/ 0 h 371138"/>
                  <a:gd name="connsiteX1" fmla="*/ 282924 w 361143"/>
                  <a:gd name="connsiteY1" fmla="*/ 0 h 371138"/>
                  <a:gd name="connsiteX2" fmla="*/ 318174 w 361143"/>
                  <a:gd name="connsiteY2" fmla="*/ 27840 h 371138"/>
                  <a:gd name="connsiteX3" fmla="*/ 361004 w 361143"/>
                  <a:gd name="connsiteY3" fmla="*/ 13552 h 371138"/>
                  <a:gd name="connsiteX4" fmla="*/ 310253 w 361143"/>
                  <a:gd name="connsiteY4" fmla="*/ 39358 h 371138"/>
                  <a:gd name="connsiteX5" fmla="*/ 292145 w 361143"/>
                  <a:gd name="connsiteY5" fmla="*/ 138100 h 371138"/>
                  <a:gd name="connsiteX6" fmla="*/ 282924 w 361143"/>
                  <a:gd name="connsiteY6" fmla="*/ 371138 h 371138"/>
                  <a:gd name="connsiteX7" fmla="*/ 15072 w 361143"/>
                  <a:gd name="connsiteY7" fmla="*/ 371138 h 371138"/>
                  <a:gd name="connsiteX8" fmla="*/ 4 w 361143"/>
                  <a:gd name="connsiteY8" fmla="*/ 263112 h 371138"/>
                  <a:gd name="connsiteX9" fmla="*/ 15072 w 361143"/>
                  <a:gd name="connsiteY9" fmla="*/ 0 h 371138"/>
                  <a:gd name="connsiteX0" fmla="*/ 15072 w 361143"/>
                  <a:gd name="connsiteY0" fmla="*/ 0 h 371138"/>
                  <a:gd name="connsiteX1" fmla="*/ 282924 w 361143"/>
                  <a:gd name="connsiteY1" fmla="*/ 0 h 371138"/>
                  <a:gd name="connsiteX2" fmla="*/ 318174 w 361143"/>
                  <a:gd name="connsiteY2" fmla="*/ 27840 h 371138"/>
                  <a:gd name="connsiteX3" fmla="*/ 361004 w 361143"/>
                  <a:gd name="connsiteY3" fmla="*/ 13552 h 371138"/>
                  <a:gd name="connsiteX4" fmla="*/ 330443 w 361143"/>
                  <a:gd name="connsiteY4" fmla="*/ 44120 h 371138"/>
                  <a:gd name="connsiteX5" fmla="*/ 292145 w 361143"/>
                  <a:gd name="connsiteY5" fmla="*/ 138100 h 371138"/>
                  <a:gd name="connsiteX6" fmla="*/ 282924 w 361143"/>
                  <a:gd name="connsiteY6" fmla="*/ 371138 h 371138"/>
                  <a:gd name="connsiteX7" fmla="*/ 15072 w 361143"/>
                  <a:gd name="connsiteY7" fmla="*/ 371138 h 371138"/>
                  <a:gd name="connsiteX8" fmla="*/ 4 w 361143"/>
                  <a:gd name="connsiteY8" fmla="*/ 263112 h 371138"/>
                  <a:gd name="connsiteX9" fmla="*/ 15072 w 361143"/>
                  <a:gd name="connsiteY9" fmla="*/ 0 h 371138"/>
                  <a:gd name="connsiteX0" fmla="*/ 15072 w 361143"/>
                  <a:gd name="connsiteY0" fmla="*/ 0 h 371138"/>
                  <a:gd name="connsiteX1" fmla="*/ 282924 w 361143"/>
                  <a:gd name="connsiteY1" fmla="*/ 0 h 371138"/>
                  <a:gd name="connsiteX2" fmla="*/ 318174 w 361143"/>
                  <a:gd name="connsiteY2" fmla="*/ 27840 h 371138"/>
                  <a:gd name="connsiteX3" fmla="*/ 361004 w 361143"/>
                  <a:gd name="connsiteY3" fmla="*/ 13552 h 371138"/>
                  <a:gd name="connsiteX4" fmla="*/ 330443 w 361143"/>
                  <a:gd name="connsiteY4" fmla="*/ 44120 h 371138"/>
                  <a:gd name="connsiteX5" fmla="*/ 339601 w 361143"/>
                  <a:gd name="connsiteY5" fmla="*/ 218902 h 371138"/>
                  <a:gd name="connsiteX6" fmla="*/ 282924 w 361143"/>
                  <a:gd name="connsiteY6" fmla="*/ 371138 h 371138"/>
                  <a:gd name="connsiteX7" fmla="*/ 15072 w 361143"/>
                  <a:gd name="connsiteY7" fmla="*/ 371138 h 371138"/>
                  <a:gd name="connsiteX8" fmla="*/ 4 w 361143"/>
                  <a:gd name="connsiteY8" fmla="*/ 263112 h 371138"/>
                  <a:gd name="connsiteX9" fmla="*/ 15072 w 361143"/>
                  <a:gd name="connsiteY9" fmla="*/ 0 h 37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1143" h="371138">
                    <a:moveTo>
                      <a:pt x="15072" y="0"/>
                    </a:moveTo>
                    <a:lnTo>
                      <a:pt x="282924" y="0"/>
                    </a:lnTo>
                    <a:cubicBezTo>
                      <a:pt x="331509" y="3864"/>
                      <a:pt x="308899" y="20422"/>
                      <a:pt x="318174" y="27840"/>
                    </a:cubicBezTo>
                    <a:cubicBezTo>
                      <a:pt x="327449" y="35258"/>
                      <a:pt x="363670" y="9553"/>
                      <a:pt x="361004" y="13552"/>
                    </a:cubicBezTo>
                    <a:cubicBezTo>
                      <a:pt x="361004" y="21550"/>
                      <a:pt x="330443" y="36122"/>
                      <a:pt x="330443" y="44120"/>
                    </a:cubicBezTo>
                    <a:cubicBezTo>
                      <a:pt x="325111" y="69890"/>
                      <a:pt x="344933" y="193132"/>
                      <a:pt x="339601" y="218902"/>
                    </a:cubicBezTo>
                    <a:lnTo>
                      <a:pt x="282924" y="371138"/>
                    </a:lnTo>
                    <a:lnTo>
                      <a:pt x="15072" y="371138"/>
                    </a:lnTo>
                    <a:cubicBezTo>
                      <a:pt x="15381" y="335129"/>
                      <a:pt x="-305" y="299121"/>
                      <a:pt x="4" y="263112"/>
                    </a:cubicBezTo>
                    <a:lnTo>
                      <a:pt x="15072" y="0"/>
                    </a:lnTo>
                    <a:close/>
                  </a:path>
                </a:pathLst>
              </a:custGeom>
              <a:solidFill>
                <a:srgbClr val="D4D0D0"/>
              </a:solidFill>
              <a:ln>
                <a:solidFill>
                  <a:srgbClr val="D4D0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Полилиния 70"/>
              <p:cNvSpPr/>
              <p:nvPr/>
            </p:nvSpPr>
            <p:spPr>
              <a:xfrm>
                <a:off x="2214652" y="3958137"/>
                <a:ext cx="301783" cy="417109"/>
              </a:xfrm>
              <a:custGeom>
                <a:avLst/>
                <a:gdLst>
                  <a:gd name="connsiteX0" fmla="*/ 0 w 265569"/>
                  <a:gd name="connsiteY0" fmla="*/ 0 h 353085"/>
                  <a:gd name="connsiteX1" fmla="*/ 265569 w 265569"/>
                  <a:gd name="connsiteY1" fmla="*/ 353085 h 353085"/>
                  <a:gd name="connsiteX0" fmla="*/ 0 w 265569"/>
                  <a:gd name="connsiteY0" fmla="*/ 0 h 353085"/>
                  <a:gd name="connsiteX1" fmla="*/ 131782 w 265569"/>
                  <a:gd name="connsiteY1" fmla="*/ 232255 h 353085"/>
                  <a:gd name="connsiteX2" fmla="*/ 265569 w 265569"/>
                  <a:gd name="connsiteY2" fmla="*/ 353085 h 353085"/>
                  <a:gd name="connsiteX0" fmla="*/ 0 w 265569"/>
                  <a:gd name="connsiteY0" fmla="*/ 0 h 353085"/>
                  <a:gd name="connsiteX1" fmla="*/ 131782 w 265569"/>
                  <a:gd name="connsiteY1" fmla="*/ 232255 h 353085"/>
                  <a:gd name="connsiteX2" fmla="*/ 265569 w 265569"/>
                  <a:gd name="connsiteY2" fmla="*/ 353085 h 353085"/>
                  <a:gd name="connsiteX0" fmla="*/ 0 w 265569"/>
                  <a:gd name="connsiteY0" fmla="*/ 0 h 353085"/>
                  <a:gd name="connsiteX1" fmla="*/ 131782 w 265569"/>
                  <a:gd name="connsiteY1" fmla="*/ 232255 h 353085"/>
                  <a:gd name="connsiteX2" fmla="*/ 265569 w 265569"/>
                  <a:gd name="connsiteY2" fmla="*/ 353085 h 353085"/>
                  <a:gd name="connsiteX0" fmla="*/ 0 w 277640"/>
                  <a:gd name="connsiteY0" fmla="*/ 0 h 362525"/>
                  <a:gd name="connsiteX1" fmla="*/ 131782 w 277640"/>
                  <a:gd name="connsiteY1" fmla="*/ 232255 h 362525"/>
                  <a:gd name="connsiteX2" fmla="*/ 277640 w 277640"/>
                  <a:gd name="connsiteY2" fmla="*/ 362525 h 362525"/>
                  <a:gd name="connsiteX0" fmla="*/ 0 w 277640"/>
                  <a:gd name="connsiteY0" fmla="*/ 0 h 362525"/>
                  <a:gd name="connsiteX1" fmla="*/ 131782 w 277640"/>
                  <a:gd name="connsiteY1" fmla="*/ 232255 h 362525"/>
                  <a:gd name="connsiteX2" fmla="*/ 277640 w 277640"/>
                  <a:gd name="connsiteY2" fmla="*/ 362525 h 362525"/>
                  <a:gd name="connsiteX0" fmla="*/ 0 w 277640"/>
                  <a:gd name="connsiteY0" fmla="*/ 0 h 362525"/>
                  <a:gd name="connsiteX1" fmla="*/ 101604 w 277640"/>
                  <a:gd name="connsiteY1" fmla="*/ 200791 h 362525"/>
                  <a:gd name="connsiteX2" fmla="*/ 277640 w 277640"/>
                  <a:gd name="connsiteY2" fmla="*/ 362525 h 362525"/>
                  <a:gd name="connsiteX0" fmla="*/ 0 w 277640"/>
                  <a:gd name="connsiteY0" fmla="*/ 0 h 362525"/>
                  <a:gd name="connsiteX1" fmla="*/ 101604 w 277640"/>
                  <a:gd name="connsiteY1" fmla="*/ 200791 h 362525"/>
                  <a:gd name="connsiteX2" fmla="*/ 277640 w 277640"/>
                  <a:gd name="connsiteY2" fmla="*/ 362525 h 362525"/>
                  <a:gd name="connsiteX0" fmla="*/ 0 w 301783"/>
                  <a:gd name="connsiteY0" fmla="*/ 0 h 434895"/>
                  <a:gd name="connsiteX1" fmla="*/ 125747 w 301783"/>
                  <a:gd name="connsiteY1" fmla="*/ 273161 h 434895"/>
                  <a:gd name="connsiteX2" fmla="*/ 301783 w 301783"/>
                  <a:gd name="connsiteY2" fmla="*/ 434895 h 434895"/>
                  <a:gd name="connsiteX0" fmla="*/ 0 w 301783"/>
                  <a:gd name="connsiteY0" fmla="*/ 0 h 434895"/>
                  <a:gd name="connsiteX1" fmla="*/ 125747 w 301783"/>
                  <a:gd name="connsiteY1" fmla="*/ 273161 h 434895"/>
                  <a:gd name="connsiteX2" fmla="*/ 301783 w 301783"/>
                  <a:gd name="connsiteY2" fmla="*/ 434895 h 434895"/>
                  <a:gd name="connsiteX0" fmla="*/ 0 w 301783"/>
                  <a:gd name="connsiteY0" fmla="*/ 0 h 434895"/>
                  <a:gd name="connsiteX1" fmla="*/ 125747 w 301783"/>
                  <a:gd name="connsiteY1" fmla="*/ 273161 h 434895"/>
                  <a:gd name="connsiteX2" fmla="*/ 301783 w 301783"/>
                  <a:gd name="connsiteY2" fmla="*/ 434895 h 434895"/>
                  <a:gd name="connsiteX0" fmla="*/ 0 w 301783"/>
                  <a:gd name="connsiteY0" fmla="*/ 0 h 434895"/>
                  <a:gd name="connsiteX1" fmla="*/ 125747 w 301783"/>
                  <a:gd name="connsiteY1" fmla="*/ 273161 h 434895"/>
                  <a:gd name="connsiteX2" fmla="*/ 301783 w 301783"/>
                  <a:gd name="connsiteY2" fmla="*/ 434895 h 434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3" h="434895">
                    <a:moveTo>
                      <a:pt x="0" y="0"/>
                    </a:moveTo>
                    <a:cubicBezTo>
                      <a:pt x="13748" y="66931"/>
                      <a:pt x="75450" y="200679"/>
                      <a:pt x="125747" y="273161"/>
                    </a:cubicBezTo>
                    <a:cubicBezTo>
                      <a:pt x="176044" y="345643"/>
                      <a:pt x="257187" y="419790"/>
                      <a:pt x="301783" y="43489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" name="Полилиния 72"/>
              <p:cNvSpPr/>
              <p:nvPr/>
            </p:nvSpPr>
            <p:spPr>
              <a:xfrm>
                <a:off x="2460235" y="4376705"/>
                <a:ext cx="17355" cy="9558"/>
              </a:xfrm>
              <a:custGeom>
                <a:avLst/>
                <a:gdLst>
                  <a:gd name="connsiteX0" fmla="*/ 4914 w 17355"/>
                  <a:gd name="connsiteY0" fmla="*/ 7176 h 9558"/>
                  <a:gd name="connsiteX1" fmla="*/ 16820 w 17355"/>
                  <a:gd name="connsiteY1" fmla="*/ 9558 h 9558"/>
                  <a:gd name="connsiteX2" fmla="*/ 7295 w 17355"/>
                  <a:gd name="connsiteY2" fmla="*/ 7176 h 9558"/>
                  <a:gd name="connsiteX3" fmla="*/ 14439 w 17355"/>
                  <a:gd name="connsiteY3" fmla="*/ 7176 h 9558"/>
                  <a:gd name="connsiteX4" fmla="*/ 7295 w 17355"/>
                  <a:gd name="connsiteY4" fmla="*/ 4795 h 9558"/>
                  <a:gd name="connsiteX5" fmla="*/ 151 w 17355"/>
                  <a:gd name="connsiteY5" fmla="*/ 2414 h 9558"/>
                  <a:gd name="connsiteX6" fmla="*/ 14439 w 17355"/>
                  <a:gd name="connsiteY6" fmla="*/ 4795 h 9558"/>
                  <a:gd name="connsiteX7" fmla="*/ 4914 w 17355"/>
                  <a:gd name="connsiteY7" fmla="*/ 7176 h 9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55" h="9558">
                    <a:moveTo>
                      <a:pt x="4914" y="7176"/>
                    </a:moveTo>
                    <a:cubicBezTo>
                      <a:pt x="5311" y="7970"/>
                      <a:pt x="12773" y="9558"/>
                      <a:pt x="16820" y="9558"/>
                    </a:cubicBezTo>
                    <a:cubicBezTo>
                      <a:pt x="20093" y="9558"/>
                      <a:pt x="7295" y="7176"/>
                      <a:pt x="7295" y="7176"/>
                    </a:cubicBezTo>
                    <a:cubicBezTo>
                      <a:pt x="-4026" y="-370"/>
                      <a:pt x="-2564" y="1509"/>
                      <a:pt x="14439" y="7176"/>
                    </a:cubicBezTo>
                    <a:lnTo>
                      <a:pt x="7295" y="4795"/>
                    </a:lnTo>
                    <a:lnTo>
                      <a:pt x="151" y="2414"/>
                    </a:lnTo>
                    <a:cubicBezTo>
                      <a:pt x="11629" y="-1412"/>
                      <a:pt x="3360" y="-744"/>
                      <a:pt x="14439" y="4795"/>
                    </a:cubicBezTo>
                    <a:cubicBezTo>
                      <a:pt x="16684" y="5917"/>
                      <a:pt x="4517" y="6382"/>
                      <a:pt x="4914" y="7176"/>
                    </a:cubicBezTo>
                    <a:close/>
                  </a:path>
                </a:pathLst>
              </a:custGeom>
              <a:ln>
                <a:solidFill>
                  <a:srgbClr val="D4D0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6" name="Полилиния 75"/>
            <p:cNvSpPr/>
            <p:nvPr/>
          </p:nvSpPr>
          <p:spPr>
            <a:xfrm rot="21139354">
              <a:off x="2480617" y="4061350"/>
              <a:ext cx="285746" cy="28576"/>
            </a:xfrm>
            <a:custGeom>
              <a:avLst/>
              <a:gdLst>
                <a:gd name="connsiteX0" fmla="*/ 0 w 292893"/>
                <a:gd name="connsiteY0" fmla="*/ 0 h 9525"/>
                <a:gd name="connsiteX1" fmla="*/ 292893 w 292893"/>
                <a:gd name="connsiteY1" fmla="*/ 9525 h 9525"/>
                <a:gd name="connsiteX2" fmla="*/ 292893 w 292893"/>
                <a:gd name="connsiteY2" fmla="*/ 9525 h 9525"/>
                <a:gd name="connsiteX0" fmla="*/ 0 w 10000"/>
                <a:gd name="connsiteY0" fmla="*/ 0 h 27500"/>
                <a:gd name="connsiteX1" fmla="*/ 2276 w 10000"/>
                <a:gd name="connsiteY1" fmla="*/ 27500 h 27500"/>
                <a:gd name="connsiteX2" fmla="*/ 10000 w 10000"/>
                <a:gd name="connsiteY2" fmla="*/ 10000 h 27500"/>
                <a:gd name="connsiteX3" fmla="*/ 10000 w 10000"/>
                <a:gd name="connsiteY3" fmla="*/ 10000 h 27500"/>
                <a:gd name="connsiteX0" fmla="*/ 0 w 9756"/>
                <a:gd name="connsiteY0" fmla="*/ 0 h 30001"/>
                <a:gd name="connsiteX1" fmla="*/ 2032 w 9756"/>
                <a:gd name="connsiteY1" fmla="*/ 30001 h 30001"/>
                <a:gd name="connsiteX2" fmla="*/ 9756 w 9756"/>
                <a:gd name="connsiteY2" fmla="*/ 12501 h 30001"/>
                <a:gd name="connsiteX3" fmla="*/ 9756 w 9756"/>
                <a:gd name="connsiteY3" fmla="*/ 12501 h 30001"/>
                <a:gd name="connsiteX0" fmla="*/ 0 w 10000"/>
                <a:gd name="connsiteY0" fmla="*/ 0 h 10000"/>
                <a:gd name="connsiteX1" fmla="*/ 2083 w 10000"/>
                <a:gd name="connsiteY1" fmla="*/ 10000 h 10000"/>
                <a:gd name="connsiteX2" fmla="*/ 10000 w 10000"/>
                <a:gd name="connsiteY2" fmla="*/ 4167 h 10000"/>
                <a:gd name="connsiteX3" fmla="*/ 10000 w 10000"/>
                <a:gd name="connsiteY3" fmla="*/ 4167 h 10000"/>
                <a:gd name="connsiteX0" fmla="*/ 0 w 10000"/>
                <a:gd name="connsiteY0" fmla="*/ 0 h 10000"/>
                <a:gd name="connsiteX1" fmla="*/ 2083 w 10000"/>
                <a:gd name="connsiteY1" fmla="*/ 10000 h 10000"/>
                <a:gd name="connsiteX2" fmla="*/ 10000 w 10000"/>
                <a:gd name="connsiteY2" fmla="*/ 4167 h 10000"/>
                <a:gd name="connsiteX3" fmla="*/ 10000 w 10000"/>
                <a:gd name="connsiteY3" fmla="*/ 4167 h 10000"/>
                <a:gd name="connsiteX0" fmla="*/ 0 w 10000"/>
                <a:gd name="connsiteY0" fmla="*/ 0 h 10000"/>
                <a:gd name="connsiteX1" fmla="*/ 2083 w 10000"/>
                <a:gd name="connsiteY1" fmla="*/ 10000 h 10000"/>
                <a:gd name="connsiteX2" fmla="*/ 6250 w 10000"/>
                <a:gd name="connsiteY2" fmla="*/ 6666 h 10000"/>
                <a:gd name="connsiteX3" fmla="*/ 10000 w 10000"/>
                <a:gd name="connsiteY3" fmla="*/ 4167 h 10000"/>
                <a:gd name="connsiteX4" fmla="*/ 10000 w 10000"/>
                <a:gd name="connsiteY4" fmla="*/ 4167 h 10000"/>
                <a:gd name="connsiteX0" fmla="*/ 0 w 10000"/>
                <a:gd name="connsiteY0" fmla="*/ 0 h 10000"/>
                <a:gd name="connsiteX1" fmla="*/ 2083 w 10000"/>
                <a:gd name="connsiteY1" fmla="*/ 10000 h 10000"/>
                <a:gd name="connsiteX2" fmla="*/ 6250 w 10000"/>
                <a:gd name="connsiteY2" fmla="*/ 6666 h 10000"/>
                <a:gd name="connsiteX3" fmla="*/ 10000 w 10000"/>
                <a:gd name="connsiteY3" fmla="*/ 4167 h 10000"/>
                <a:gd name="connsiteX4" fmla="*/ 10000 w 10000"/>
                <a:gd name="connsiteY4" fmla="*/ 41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1000" y="6111"/>
                    <a:pt x="999" y="9722"/>
                    <a:pt x="2083" y="10000"/>
                  </a:cubicBezTo>
                  <a:cubicBezTo>
                    <a:pt x="3222" y="8333"/>
                    <a:pt x="5000" y="7499"/>
                    <a:pt x="6250" y="6666"/>
                  </a:cubicBezTo>
                  <a:lnTo>
                    <a:pt x="10000" y="4167"/>
                  </a:lnTo>
                  <a:lnTo>
                    <a:pt x="10000" y="4167"/>
                  </a:lnTo>
                </a:path>
              </a:pathLst>
            </a:custGeom>
            <a:solidFill>
              <a:srgbClr val="D4D0D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Скругленный прямоугольник 76"/>
            <p:cNvSpPr/>
            <p:nvPr/>
          </p:nvSpPr>
          <p:spPr>
            <a:xfrm>
              <a:off x="2411760" y="4042390"/>
              <a:ext cx="45719" cy="45719"/>
            </a:xfrm>
            <a:prstGeom prst="roundRect">
              <a:avLst/>
            </a:prstGeom>
            <a:solidFill>
              <a:srgbClr val="D4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1" name="Скругленный прямоугольник 100"/>
          <p:cNvSpPr/>
          <p:nvPr/>
        </p:nvSpPr>
        <p:spPr>
          <a:xfrm>
            <a:off x="0" y="2511925"/>
            <a:ext cx="1782499" cy="2376091"/>
          </a:xfrm>
          <a:prstGeom prst="roundRect">
            <a:avLst/>
          </a:prstGeom>
          <a:solidFill>
            <a:srgbClr val="D4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олилиния 109"/>
          <p:cNvSpPr/>
          <p:nvPr/>
        </p:nvSpPr>
        <p:spPr>
          <a:xfrm rot="19756051">
            <a:off x="732085" y="2093336"/>
            <a:ext cx="796705" cy="760491"/>
          </a:xfrm>
          <a:custGeom>
            <a:avLst/>
            <a:gdLst>
              <a:gd name="connsiteX0" fmla="*/ 334978 w 796705"/>
              <a:gd name="connsiteY0" fmla="*/ 479833 h 760491"/>
              <a:gd name="connsiteX1" fmla="*/ 398353 w 796705"/>
              <a:gd name="connsiteY1" fmla="*/ 452673 h 760491"/>
              <a:gd name="connsiteX2" fmla="*/ 434566 w 796705"/>
              <a:gd name="connsiteY2" fmla="*/ 434566 h 760491"/>
              <a:gd name="connsiteX3" fmla="*/ 461727 w 796705"/>
              <a:gd name="connsiteY3" fmla="*/ 425512 h 760491"/>
              <a:gd name="connsiteX4" fmla="*/ 506994 w 796705"/>
              <a:gd name="connsiteY4" fmla="*/ 407406 h 760491"/>
              <a:gd name="connsiteX5" fmla="*/ 543208 w 796705"/>
              <a:gd name="connsiteY5" fmla="*/ 389299 h 760491"/>
              <a:gd name="connsiteX6" fmla="*/ 615636 w 796705"/>
              <a:gd name="connsiteY6" fmla="*/ 371192 h 760491"/>
              <a:gd name="connsiteX7" fmla="*/ 688064 w 796705"/>
              <a:gd name="connsiteY7" fmla="*/ 344031 h 760491"/>
              <a:gd name="connsiteX8" fmla="*/ 715224 w 796705"/>
              <a:gd name="connsiteY8" fmla="*/ 325924 h 760491"/>
              <a:gd name="connsiteX9" fmla="*/ 769545 w 796705"/>
              <a:gd name="connsiteY9" fmla="*/ 280657 h 760491"/>
              <a:gd name="connsiteX10" fmla="*/ 796705 w 796705"/>
              <a:gd name="connsiteY10" fmla="*/ 244443 h 760491"/>
              <a:gd name="connsiteX11" fmla="*/ 760491 w 796705"/>
              <a:gd name="connsiteY11" fmla="*/ 235390 h 760491"/>
              <a:gd name="connsiteX12" fmla="*/ 715224 w 796705"/>
              <a:gd name="connsiteY12" fmla="*/ 253497 h 760491"/>
              <a:gd name="connsiteX13" fmla="*/ 624689 w 796705"/>
              <a:gd name="connsiteY13" fmla="*/ 271604 h 760491"/>
              <a:gd name="connsiteX14" fmla="*/ 561315 w 796705"/>
              <a:gd name="connsiteY14" fmla="*/ 307817 h 760491"/>
              <a:gd name="connsiteX15" fmla="*/ 525101 w 796705"/>
              <a:gd name="connsiteY15" fmla="*/ 334978 h 760491"/>
              <a:gd name="connsiteX16" fmla="*/ 470780 w 796705"/>
              <a:gd name="connsiteY16" fmla="*/ 398352 h 760491"/>
              <a:gd name="connsiteX17" fmla="*/ 452673 w 796705"/>
              <a:gd name="connsiteY17" fmla="*/ 434566 h 760491"/>
              <a:gd name="connsiteX18" fmla="*/ 434566 w 796705"/>
              <a:gd name="connsiteY18" fmla="*/ 561314 h 760491"/>
              <a:gd name="connsiteX19" fmla="*/ 425513 w 796705"/>
              <a:gd name="connsiteY19" fmla="*/ 588475 h 760491"/>
              <a:gd name="connsiteX20" fmla="*/ 398353 w 796705"/>
              <a:gd name="connsiteY20" fmla="*/ 597528 h 760491"/>
              <a:gd name="connsiteX21" fmla="*/ 325925 w 796705"/>
              <a:gd name="connsiteY21" fmla="*/ 579421 h 760491"/>
              <a:gd name="connsiteX22" fmla="*/ 298765 w 796705"/>
              <a:gd name="connsiteY22" fmla="*/ 561314 h 760491"/>
              <a:gd name="connsiteX23" fmla="*/ 271604 w 796705"/>
              <a:gd name="connsiteY23" fmla="*/ 552261 h 760491"/>
              <a:gd name="connsiteX24" fmla="*/ 235390 w 796705"/>
              <a:gd name="connsiteY24" fmla="*/ 506994 h 760491"/>
              <a:gd name="connsiteX25" fmla="*/ 217283 w 796705"/>
              <a:gd name="connsiteY25" fmla="*/ 479833 h 760491"/>
              <a:gd name="connsiteX26" fmla="*/ 190123 w 796705"/>
              <a:gd name="connsiteY26" fmla="*/ 443619 h 760491"/>
              <a:gd name="connsiteX27" fmla="*/ 181069 w 796705"/>
              <a:gd name="connsiteY27" fmla="*/ 416459 h 760491"/>
              <a:gd name="connsiteX28" fmla="*/ 162963 w 796705"/>
              <a:gd name="connsiteY28" fmla="*/ 380245 h 760491"/>
              <a:gd name="connsiteX29" fmla="*/ 153909 w 796705"/>
              <a:gd name="connsiteY29" fmla="*/ 289710 h 760491"/>
              <a:gd name="connsiteX30" fmla="*/ 144856 w 796705"/>
              <a:gd name="connsiteY30" fmla="*/ 244443 h 760491"/>
              <a:gd name="connsiteX31" fmla="*/ 172016 w 796705"/>
              <a:gd name="connsiteY31" fmla="*/ 280657 h 760491"/>
              <a:gd name="connsiteX32" fmla="*/ 199176 w 796705"/>
              <a:gd name="connsiteY32" fmla="*/ 325924 h 760491"/>
              <a:gd name="connsiteX33" fmla="*/ 244444 w 796705"/>
              <a:gd name="connsiteY33" fmla="*/ 371192 h 760491"/>
              <a:gd name="connsiteX34" fmla="*/ 280658 w 796705"/>
              <a:gd name="connsiteY34" fmla="*/ 416459 h 760491"/>
              <a:gd name="connsiteX35" fmla="*/ 353085 w 796705"/>
              <a:gd name="connsiteY35" fmla="*/ 488887 h 760491"/>
              <a:gd name="connsiteX36" fmla="*/ 389299 w 796705"/>
              <a:gd name="connsiteY36" fmla="*/ 525101 h 760491"/>
              <a:gd name="connsiteX37" fmla="*/ 407406 w 796705"/>
              <a:gd name="connsiteY37" fmla="*/ 552261 h 760491"/>
              <a:gd name="connsiteX38" fmla="*/ 497941 w 796705"/>
              <a:gd name="connsiteY38" fmla="*/ 633742 h 760491"/>
              <a:gd name="connsiteX39" fmla="*/ 552262 w 796705"/>
              <a:gd name="connsiteY39" fmla="*/ 669956 h 760491"/>
              <a:gd name="connsiteX40" fmla="*/ 588475 w 796705"/>
              <a:gd name="connsiteY40" fmla="*/ 697116 h 760491"/>
              <a:gd name="connsiteX41" fmla="*/ 624689 w 796705"/>
              <a:gd name="connsiteY41" fmla="*/ 715223 h 760491"/>
              <a:gd name="connsiteX42" fmla="*/ 651850 w 796705"/>
              <a:gd name="connsiteY42" fmla="*/ 733330 h 760491"/>
              <a:gd name="connsiteX43" fmla="*/ 660903 w 796705"/>
              <a:gd name="connsiteY43" fmla="*/ 760491 h 760491"/>
              <a:gd name="connsiteX44" fmla="*/ 669957 w 796705"/>
              <a:gd name="connsiteY44" fmla="*/ 733330 h 760491"/>
              <a:gd name="connsiteX45" fmla="*/ 561315 w 796705"/>
              <a:gd name="connsiteY45" fmla="*/ 579421 h 760491"/>
              <a:gd name="connsiteX46" fmla="*/ 534155 w 796705"/>
              <a:gd name="connsiteY46" fmla="*/ 516047 h 760491"/>
              <a:gd name="connsiteX47" fmla="*/ 516048 w 796705"/>
              <a:gd name="connsiteY47" fmla="*/ 479833 h 760491"/>
              <a:gd name="connsiteX48" fmla="*/ 506994 w 796705"/>
              <a:gd name="connsiteY48" fmla="*/ 452673 h 760491"/>
              <a:gd name="connsiteX49" fmla="*/ 488887 w 796705"/>
              <a:gd name="connsiteY49" fmla="*/ 425512 h 760491"/>
              <a:gd name="connsiteX50" fmla="*/ 434566 w 796705"/>
              <a:gd name="connsiteY50" fmla="*/ 353085 h 760491"/>
              <a:gd name="connsiteX51" fmla="*/ 407406 w 796705"/>
              <a:gd name="connsiteY51" fmla="*/ 344031 h 760491"/>
              <a:gd name="connsiteX52" fmla="*/ 353085 w 796705"/>
              <a:gd name="connsiteY52" fmla="*/ 353085 h 760491"/>
              <a:gd name="connsiteX53" fmla="*/ 380246 w 796705"/>
              <a:gd name="connsiteY53" fmla="*/ 362138 h 760491"/>
              <a:gd name="connsiteX54" fmla="*/ 452673 w 796705"/>
              <a:gd name="connsiteY54" fmla="*/ 334978 h 760491"/>
              <a:gd name="connsiteX55" fmla="*/ 479834 w 796705"/>
              <a:gd name="connsiteY55" fmla="*/ 298764 h 760491"/>
              <a:gd name="connsiteX56" fmla="*/ 488887 w 796705"/>
              <a:gd name="connsiteY56" fmla="*/ 262550 h 760491"/>
              <a:gd name="connsiteX57" fmla="*/ 497941 w 796705"/>
              <a:gd name="connsiteY57" fmla="*/ 235390 h 760491"/>
              <a:gd name="connsiteX58" fmla="*/ 488887 w 796705"/>
              <a:gd name="connsiteY58" fmla="*/ 81481 h 760491"/>
              <a:gd name="connsiteX59" fmla="*/ 461727 w 796705"/>
              <a:gd name="connsiteY59" fmla="*/ 72427 h 760491"/>
              <a:gd name="connsiteX60" fmla="*/ 416460 w 796705"/>
              <a:gd name="connsiteY60" fmla="*/ 135802 h 760491"/>
              <a:gd name="connsiteX61" fmla="*/ 407406 w 796705"/>
              <a:gd name="connsiteY61" fmla="*/ 208229 h 760491"/>
              <a:gd name="connsiteX62" fmla="*/ 398353 w 796705"/>
              <a:gd name="connsiteY62" fmla="*/ 271604 h 760491"/>
              <a:gd name="connsiteX63" fmla="*/ 407406 w 796705"/>
              <a:gd name="connsiteY63" fmla="*/ 543208 h 760491"/>
              <a:gd name="connsiteX64" fmla="*/ 425513 w 796705"/>
              <a:gd name="connsiteY64" fmla="*/ 633742 h 760491"/>
              <a:gd name="connsiteX65" fmla="*/ 416460 w 796705"/>
              <a:gd name="connsiteY65" fmla="*/ 688063 h 760491"/>
              <a:gd name="connsiteX66" fmla="*/ 353085 w 796705"/>
              <a:gd name="connsiteY66" fmla="*/ 669956 h 760491"/>
              <a:gd name="connsiteX67" fmla="*/ 298765 w 796705"/>
              <a:gd name="connsiteY67" fmla="*/ 624689 h 760491"/>
              <a:gd name="connsiteX68" fmla="*/ 253497 w 796705"/>
              <a:gd name="connsiteY68" fmla="*/ 597528 h 760491"/>
              <a:gd name="connsiteX69" fmla="*/ 235390 w 796705"/>
              <a:gd name="connsiteY69" fmla="*/ 570368 h 760491"/>
              <a:gd name="connsiteX70" fmla="*/ 172016 w 796705"/>
              <a:gd name="connsiteY70" fmla="*/ 506994 h 760491"/>
              <a:gd name="connsiteX71" fmla="*/ 135802 w 796705"/>
              <a:gd name="connsiteY71" fmla="*/ 452673 h 760491"/>
              <a:gd name="connsiteX72" fmla="*/ 144856 w 796705"/>
              <a:gd name="connsiteY72" fmla="*/ 353085 h 760491"/>
              <a:gd name="connsiteX73" fmla="*/ 244444 w 796705"/>
              <a:gd name="connsiteY73" fmla="*/ 407406 h 760491"/>
              <a:gd name="connsiteX74" fmla="*/ 298765 w 796705"/>
              <a:gd name="connsiteY74" fmla="*/ 416459 h 760491"/>
              <a:gd name="connsiteX75" fmla="*/ 353085 w 796705"/>
              <a:gd name="connsiteY75" fmla="*/ 434566 h 760491"/>
              <a:gd name="connsiteX76" fmla="*/ 516048 w 796705"/>
              <a:gd name="connsiteY76" fmla="*/ 452673 h 760491"/>
              <a:gd name="connsiteX77" fmla="*/ 651850 w 796705"/>
              <a:gd name="connsiteY77" fmla="*/ 443619 h 760491"/>
              <a:gd name="connsiteX78" fmla="*/ 633743 w 796705"/>
              <a:gd name="connsiteY78" fmla="*/ 416459 h 760491"/>
              <a:gd name="connsiteX79" fmla="*/ 588475 w 796705"/>
              <a:gd name="connsiteY79" fmla="*/ 407406 h 760491"/>
              <a:gd name="connsiteX80" fmla="*/ 443620 w 796705"/>
              <a:gd name="connsiteY80" fmla="*/ 362138 h 760491"/>
              <a:gd name="connsiteX81" fmla="*/ 416460 w 796705"/>
              <a:gd name="connsiteY81" fmla="*/ 344031 h 760491"/>
              <a:gd name="connsiteX82" fmla="*/ 325925 w 796705"/>
              <a:gd name="connsiteY82" fmla="*/ 316871 h 760491"/>
              <a:gd name="connsiteX83" fmla="*/ 289711 w 796705"/>
              <a:gd name="connsiteY83" fmla="*/ 298764 h 760491"/>
              <a:gd name="connsiteX84" fmla="*/ 262551 w 796705"/>
              <a:gd name="connsiteY84" fmla="*/ 289710 h 760491"/>
              <a:gd name="connsiteX85" fmla="*/ 172016 w 796705"/>
              <a:gd name="connsiteY85" fmla="*/ 226336 h 760491"/>
              <a:gd name="connsiteX86" fmla="*/ 135802 w 796705"/>
              <a:gd name="connsiteY86" fmla="*/ 162962 h 760491"/>
              <a:gd name="connsiteX87" fmla="*/ 117695 w 796705"/>
              <a:gd name="connsiteY87" fmla="*/ 135802 h 760491"/>
              <a:gd name="connsiteX88" fmla="*/ 90535 w 796705"/>
              <a:gd name="connsiteY88" fmla="*/ 126748 h 760491"/>
              <a:gd name="connsiteX89" fmla="*/ 72428 w 796705"/>
              <a:gd name="connsiteY89" fmla="*/ 162962 h 760491"/>
              <a:gd name="connsiteX90" fmla="*/ 54321 w 796705"/>
              <a:gd name="connsiteY90" fmla="*/ 235390 h 760491"/>
              <a:gd name="connsiteX91" fmla="*/ 81481 w 796705"/>
              <a:gd name="connsiteY91" fmla="*/ 443619 h 760491"/>
              <a:gd name="connsiteX92" fmla="*/ 144856 w 796705"/>
              <a:gd name="connsiteY92" fmla="*/ 516047 h 760491"/>
              <a:gd name="connsiteX93" fmla="*/ 208230 w 796705"/>
              <a:gd name="connsiteY93" fmla="*/ 588475 h 760491"/>
              <a:gd name="connsiteX94" fmla="*/ 307818 w 796705"/>
              <a:gd name="connsiteY94" fmla="*/ 615635 h 760491"/>
              <a:gd name="connsiteX95" fmla="*/ 344032 w 796705"/>
              <a:gd name="connsiteY95" fmla="*/ 606582 h 760491"/>
              <a:gd name="connsiteX96" fmla="*/ 362139 w 796705"/>
              <a:gd name="connsiteY96" fmla="*/ 552261 h 760491"/>
              <a:gd name="connsiteX97" fmla="*/ 407406 w 796705"/>
              <a:gd name="connsiteY97" fmla="*/ 543208 h 760491"/>
              <a:gd name="connsiteX98" fmla="*/ 470780 w 796705"/>
              <a:gd name="connsiteY98" fmla="*/ 561314 h 760491"/>
              <a:gd name="connsiteX99" fmla="*/ 506994 w 796705"/>
              <a:gd name="connsiteY99" fmla="*/ 597528 h 760491"/>
              <a:gd name="connsiteX100" fmla="*/ 543208 w 796705"/>
              <a:gd name="connsiteY100" fmla="*/ 669956 h 760491"/>
              <a:gd name="connsiteX101" fmla="*/ 579422 w 796705"/>
              <a:gd name="connsiteY101" fmla="*/ 733330 h 760491"/>
              <a:gd name="connsiteX102" fmla="*/ 570368 w 796705"/>
              <a:gd name="connsiteY102" fmla="*/ 706170 h 760491"/>
              <a:gd name="connsiteX103" fmla="*/ 497941 w 796705"/>
              <a:gd name="connsiteY103" fmla="*/ 606582 h 760491"/>
              <a:gd name="connsiteX104" fmla="*/ 461727 w 796705"/>
              <a:gd name="connsiteY104" fmla="*/ 570368 h 760491"/>
              <a:gd name="connsiteX105" fmla="*/ 434566 w 796705"/>
              <a:gd name="connsiteY105" fmla="*/ 525101 h 760491"/>
              <a:gd name="connsiteX106" fmla="*/ 380246 w 796705"/>
              <a:gd name="connsiteY106" fmla="*/ 470780 h 760491"/>
              <a:gd name="connsiteX107" fmla="*/ 325925 w 796705"/>
              <a:gd name="connsiteY107" fmla="*/ 398352 h 760491"/>
              <a:gd name="connsiteX108" fmla="*/ 280658 w 796705"/>
              <a:gd name="connsiteY108" fmla="*/ 353085 h 760491"/>
              <a:gd name="connsiteX109" fmla="*/ 208230 w 796705"/>
              <a:gd name="connsiteY109" fmla="*/ 280657 h 760491"/>
              <a:gd name="connsiteX110" fmla="*/ 217283 w 796705"/>
              <a:gd name="connsiteY110" fmla="*/ 334978 h 760491"/>
              <a:gd name="connsiteX111" fmla="*/ 271604 w 796705"/>
              <a:gd name="connsiteY111" fmla="*/ 425512 h 760491"/>
              <a:gd name="connsiteX112" fmla="*/ 316871 w 796705"/>
              <a:gd name="connsiteY112" fmla="*/ 461726 h 760491"/>
              <a:gd name="connsiteX113" fmla="*/ 371192 w 796705"/>
              <a:gd name="connsiteY113" fmla="*/ 525101 h 760491"/>
              <a:gd name="connsiteX114" fmla="*/ 416460 w 796705"/>
              <a:gd name="connsiteY114" fmla="*/ 506994 h 760491"/>
              <a:gd name="connsiteX115" fmla="*/ 452673 w 796705"/>
              <a:gd name="connsiteY115" fmla="*/ 425512 h 760491"/>
              <a:gd name="connsiteX116" fmla="*/ 461727 w 796705"/>
              <a:gd name="connsiteY116" fmla="*/ 398352 h 760491"/>
              <a:gd name="connsiteX117" fmla="*/ 452673 w 796705"/>
              <a:gd name="connsiteY117" fmla="*/ 362138 h 760491"/>
              <a:gd name="connsiteX118" fmla="*/ 425513 w 796705"/>
              <a:gd name="connsiteY118" fmla="*/ 407406 h 760491"/>
              <a:gd name="connsiteX119" fmla="*/ 443620 w 796705"/>
              <a:gd name="connsiteY119" fmla="*/ 470780 h 760491"/>
              <a:gd name="connsiteX120" fmla="*/ 470780 w 796705"/>
              <a:gd name="connsiteY120" fmla="*/ 443619 h 760491"/>
              <a:gd name="connsiteX121" fmla="*/ 479834 w 796705"/>
              <a:gd name="connsiteY121" fmla="*/ 398352 h 760491"/>
              <a:gd name="connsiteX122" fmla="*/ 488887 w 796705"/>
              <a:gd name="connsiteY122" fmla="*/ 362138 h 760491"/>
              <a:gd name="connsiteX123" fmla="*/ 479834 w 796705"/>
              <a:gd name="connsiteY123" fmla="*/ 289710 h 760491"/>
              <a:gd name="connsiteX124" fmla="*/ 344032 w 796705"/>
              <a:gd name="connsiteY124" fmla="*/ 334978 h 760491"/>
              <a:gd name="connsiteX125" fmla="*/ 325925 w 796705"/>
              <a:gd name="connsiteY125" fmla="*/ 479833 h 760491"/>
              <a:gd name="connsiteX126" fmla="*/ 380246 w 796705"/>
              <a:gd name="connsiteY126" fmla="*/ 506994 h 760491"/>
              <a:gd name="connsiteX127" fmla="*/ 398353 w 796705"/>
              <a:gd name="connsiteY127" fmla="*/ 479833 h 760491"/>
              <a:gd name="connsiteX128" fmla="*/ 362139 w 796705"/>
              <a:gd name="connsiteY128" fmla="*/ 434566 h 760491"/>
              <a:gd name="connsiteX129" fmla="*/ 298765 w 796705"/>
              <a:gd name="connsiteY129" fmla="*/ 353085 h 760491"/>
              <a:gd name="connsiteX130" fmla="*/ 289711 w 796705"/>
              <a:gd name="connsiteY130" fmla="*/ 325924 h 760491"/>
              <a:gd name="connsiteX131" fmla="*/ 298765 w 796705"/>
              <a:gd name="connsiteY131" fmla="*/ 262550 h 760491"/>
              <a:gd name="connsiteX132" fmla="*/ 334978 w 796705"/>
              <a:gd name="connsiteY132" fmla="*/ 253497 h 760491"/>
              <a:gd name="connsiteX133" fmla="*/ 443620 w 796705"/>
              <a:gd name="connsiteY133" fmla="*/ 262550 h 760491"/>
              <a:gd name="connsiteX134" fmla="*/ 470780 w 796705"/>
              <a:gd name="connsiteY134" fmla="*/ 289710 h 760491"/>
              <a:gd name="connsiteX135" fmla="*/ 497941 w 796705"/>
              <a:gd name="connsiteY135" fmla="*/ 307817 h 760491"/>
              <a:gd name="connsiteX136" fmla="*/ 525101 w 796705"/>
              <a:gd name="connsiteY136" fmla="*/ 344031 h 760491"/>
              <a:gd name="connsiteX137" fmla="*/ 552262 w 796705"/>
              <a:gd name="connsiteY137" fmla="*/ 407406 h 760491"/>
              <a:gd name="connsiteX138" fmla="*/ 561315 w 796705"/>
              <a:gd name="connsiteY138" fmla="*/ 434566 h 760491"/>
              <a:gd name="connsiteX139" fmla="*/ 534155 w 796705"/>
              <a:gd name="connsiteY139" fmla="*/ 325924 h 760491"/>
              <a:gd name="connsiteX140" fmla="*/ 506994 w 796705"/>
              <a:gd name="connsiteY140" fmla="*/ 262550 h 760491"/>
              <a:gd name="connsiteX141" fmla="*/ 362139 w 796705"/>
              <a:gd name="connsiteY141" fmla="*/ 45267 h 760491"/>
              <a:gd name="connsiteX142" fmla="*/ 307818 w 796705"/>
              <a:gd name="connsiteY142" fmla="*/ 0 h 760491"/>
              <a:gd name="connsiteX143" fmla="*/ 316871 w 796705"/>
              <a:gd name="connsiteY143" fmla="*/ 208229 h 760491"/>
              <a:gd name="connsiteX144" fmla="*/ 344032 w 796705"/>
              <a:gd name="connsiteY144" fmla="*/ 271604 h 760491"/>
              <a:gd name="connsiteX145" fmla="*/ 389299 w 796705"/>
              <a:gd name="connsiteY145" fmla="*/ 344031 h 760491"/>
              <a:gd name="connsiteX146" fmla="*/ 416460 w 796705"/>
              <a:gd name="connsiteY146" fmla="*/ 380245 h 760491"/>
              <a:gd name="connsiteX147" fmla="*/ 434566 w 796705"/>
              <a:gd name="connsiteY147" fmla="*/ 407406 h 760491"/>
              <a:gd name="connsiteX148" fmla="*/ 461727 w 796705"/>
              <a:gd name="connsiteY148" fmla="*/ 425512 h 760491"/>
              <a:gd name="connsiteX149" fmla="*/ 534155 w 796705"/>
              <a:gd name="connsiteY149" fmla="*/ 497940 h 760491"/>
              <a:gd name="connsiteX150" fmla="*/ 579422 w 796705"/>
              <a:gd name="connsiteY150" fmla="*/ 543208 h 760491"/>
              <a:gd name="connsiteX151" fmla="*/ 597529 w 796705"/>
              <a:gd name="connsiteY151" fmla="*/ 579421 h 760491"/>
              <a:gd name="connsiteX152" fmla="*/ 615636 w 796705"/>
              <a:gd name="connsiteY152" fmla="*/ 651849 h 760491"/>
              <a:gd name="connsiteX153" fmla="*/ 624689 w 796705"/>
              <a:gd name="connsiteY153" fmla="*/ 688063 h 760491"/>
              <a:gd name="connsiteX154" fmla="*/ 615636 w 796705"/>
              <a:gd name="connsiteY154" fmla="*/ 715223 h 760491"/>
              <a:gd name="connsiteX155" fmla="*/ 561315 w 796705"/>
              <a:gd name="connsiteY155" fmla="*/ 688063 h 760491"/>
              <a:gd name="connsiteX156" fmla="*/ 525101 w 796705"/>
              <a:gd name="connsiteY156" fmla="*/ 651849 h 760491"/>
              <a:gd name="connsiteX157" fmla="*/ 407406 w 796705"/>
              <a:gd name="connsiteY157" fmla="*/ 570368 h 760491"/>
              <a:gd name="connsiteX158" fmla="*/ 371192 w 796705"/>
              <a:gd name="connsiteY158" fmla="*/ 552261 h 760491"/>
              <a:gd name="connsiteX159" fmla="*/ 298765 w 796705"/>
              <a:gd name="connsiteY159" fmla="*/ 543208 h 760491"/>
              <a:gd name="connsiteX160" fmla="*/ 235390 w 796705"/>
              <a:gd name="connsiteY160" fmla="*/ 552261 h 760491"/>
              <a:gd name="connsiteX161" fmla="*/ 208230 w 796705"/>
              <a:gd name="connsiteY161" fmla="*/ 642796 h 760491"/>
              <a:gd name="connsiteX162" fmla="*/ 199176 w 796705"/>
              <a:gd name="connsiteY162" fmla="*/ 669956 h 760491"/>
              <a:gd name="connsiteX163" fmla="*/ 153909 w 796705"/>
              <a:gd name="connsiteY163" fmla="*/ 660903 h 760491"/>
              <a:gd name="connsiteX164" fmla="*/ 190123 w 796705"/>
              <a:gd name="connsiteY164" fmla="*/ 651849 h 760491"/>
              <a:gd name="connsiteX165" fmla="*/ 226337 w 796705"/>
              <a:gd name="connsiteY165" fmla="*/ 633742 h 760491"/>
              <a:gd name="connsiteX166" fmla="*/ 316871 w 796705"/>
              <a:gd name="connsiteY166" fmla="*/ 561314 h 760491"/>
              <a:gd name="connsiteX167" fmla="*/ 353085 w 796705"/>
              <a:gd name="connsiteY167" fmla="*/ 534154 h 760491"/>
              <a:gd name="connsiteX168" fmla="*/ 389299 w 796705"/>
              <a:gd name="connsiteY168" fmla="*/ 525101 h 760491"/>
              <a:gd name="connsiteX169" fmla="*/ 416460 w 796705"/>
              <a:gd name="connsiteY169" fmla="*/ 497940 h 760491"/>
              <a:gd name="connsiteX170" fmla="*/ 470780 w 796705"/>
              <a:gd name="connsiteY170" fmla="*/ 479833 h 760491"/>
              <a:gd name="connsiteX171" fmla="*/ 534155 w 796705"/>
              <a:gd name="connsiteY171" fmla="*/ 461726 h 760491"/>
              <a:gd name="connsiteX172" fmla="*/ 579422 w 796705"/>
              <a:gd name="connsiteY172" fmla="*/ 452673 h 760491"/>
              <a:gd name="connsiteX173" fmla="*/ 669957 w 796705"/>
              <a:gd name="connsiteY173" fmla="*/ 434566 h 760491"/>
              <a:gd name="connsiteX174" fmla="*/ 751438 w 796705"/>
              <a:gd name="connsiteY174" fmla="*/ 398352 h 760491"/>
              <a:gd name="connsiteX175" fmla="*/ 769545 w 796705"/>
              <a:gd name="connsiteY175" fmla="*/ 371192 h 760491"/>
              <a:gd name="connsiteX176" fmla="*/ 742384 w 796705"/>
              <a:gd name="connsiteY176" fmla="*/ 353085 h 760491"/>
              <a:gd name="connsiteX177" fmla="*/ 552262 w 796705"/>
              <a:gd name="connsiteY177" fmla="*/ 344031 h 760491"/>
              <a:gd name="connsiteX178" fmla="*/ 516048 w 796705"/>
              <a:gd name="connsiteY178" fmla="*/ 407406 h 760491"/>
              <a:gd name="connsiteX179" fmla="*/ 506994 w 796705"/>
              <a:gd name="connsiteY179" fmla="*/ 434566 h 760491"/>
              <a:gd name="connsiteX180" fmla="*/ 488887 w 796705"/>
              <a:gd name="connsiteY180" fmla="*/ 479833 h 760491"/>
              <a:gd name="connsiteX181" fmla="*/ 461727 w 796705"/>
              <a:gd name="connsiteY181" fmla="*/ 561314 h 760491"/>
              <a:gd name="connsiteX182" fmla="*/ 452673 w 796705"/>
              <a:gd name="connsiteY182" fmla="*/ 588475 h 760491"/>
              <a:gd name="connsiteX183" fmla="*/ 434566 w 796705"/>
              <a:gd name="connsiteY183" fmla="*/ 615635 h 760491"/>
              <a:gd name="connsiteX184" fmla="*/ 407406 w 796705"/>
              <a:gd name="connsiteY184" fmla="*/ 633742 h 760491"/>
              <a:gd name="connsiteX185" fmla="*/ 380246 w 796705"/>
              <a:gd name="connsiteY185" fmla="*/ 660903 h 760491"/>
              <a:gd name="connsiteX186" fmla="*/ 344032 w 796705"/>
              <a:gd name="connsiteY186" fmla="*/ 651849 h 760491"/>
              <a:gd name="connsiteX187" fmla="*/ 316871 w 796705"/>
              <a:gd name="connsiteY187" fmla="*/ 624689 h 760491"/>
              <a:gd name="connsiteX188" fmla="*/ 280658 w 796705"/>
              <a:gd name="connsiteY188" fmla="*/ 606582 h 760491"/>
              <a:gd name="connsiteX189" fmla="*/ 253497 w 796705"/>
              <a:gd name="connsiteY189" fmla="*/ 570368 h 760491"/>
              <a:gd name="connsiteX190" fmla="*/ 226337 w 796705"/>
              <a:gd name="connsiteY190" fmla="*/ 552261 h 760491"/>
              <a:gd name="connsiteX191" fmla="*/ 181069 w 796705"/>
              <a:gd name="connsiteY191" fmla="*/ 516047 h 760491"/>
              <a:gd name="connsiteX192" fmla="*/ 135802 w 796705"/>
              <a:gd name="connsiteY192" fmla="*/ 461726 h 760491"/>
              <a:gd name="connsiteX193" fmla="*/ 81481 w 796705"/>
              <a:gd name="connsiteY193" fmla="*/ 407406 h 760491"/>
              <a:gd name="connsiteX194" fmla="*/ 63374 w 796705"/>
              <a:gd name="connsiteY194" fmla="*/ 371192 h 760491"/>
              <a:gd name="connsiteX195" fmla="*/ 45267 w 796705"/>
              <a:gd name="connsiteY195" fmla="*/ 344031 h 760491"/>
              <a:gd name="connsiteX196" fmla="*/ 36214 w 796705"/>
              <a:gd name="connsiteY196" fmla="*/ 307817 h 760491"/>
              <a:gd name="connsiteX197" fmla="*/ 27161 w 796705"/>
              <a:gd name="connsiteY197" fmla="*/ 280657 h 760491"/>
              <a:gd name="connsiteX198" fmla="*/ 9054 w 796705"/>
              <a:gd name="connsiteY198" fmla="*/ 217283 h 760491"/>
              <a:gd name="connsiteX199" fmla="*/ 0 w 796705"/>
              <a:gd name="connsiteY199" fmla="*/ 244443 h 760491"/>
              <a:gd name="connsiteX200" fmla="*/ 9054 w 796705"/>
              <a:gd name="connsiteY200" fmla="*/ 362138 h 760491"/>
              <a:gd name="connsiteX201" fmla="*/ 27161 w 796705"/>
              <a:gd name="connsiteY201" fmla="*/ 389299 h 760491"/>
              <a:gd name="connsiteX202" fmla="*/ 54321 w 796705"/>
              <a:gd name="connsiteY202" fmla="*/ 425512 h 760491"/>
              <a:gd name="connsiteX203" fmla="*/ 235390 w 796705"/>
              <a:gd name="connsiteY203" fmla="*/ 452673 h 760491"/>
              <a:gd name="connsiteX204" fmla="*/ 280658 w 796705"/>
              <a:gd name="connsiteY204" fmla="*/ 488887 h 760491"/>
              <a:gd name="connsiteX205" fmla="*/ 334978 w 796705"/>
              <a:gd name="connsiteY205" fmla="*/ 516047 h 760491"/>
              <a:gd name="connsiteX206" fmla="*/ 334978 w 796705"/>
              <a:gd name="connsiteY206" fmla="*/ 344031 h 760491"/>
              <a:gd name="connsiteX207" fmla="*/ 307818 w 796705"/>
              <a:gd name="connsiteY207" fmla="*/ 262550 h 760491"/>
              <a:gd name="connsiteX208" fmla="*/ 316871 w 796705"/>
              <a:gd name="connsiteY208" fmla="*/ 425512 h 760491"/>
              <a:gd name="connsiteX209" fmla="*/ 353085 w 796705"/>
              <a:gd name="connsiteY209" fmla="*/ 452673 h 760491"/>
              <a:gd name="connsiteX210" fmla="*/ 371192 w 796705"/>
              <a:gd name="connsiteY210" fmla="*/ 353085 h 760491"/>
              <a:gd name="connsiteX211" fmla="*/ 398353 w 796705"/>
              <a:gd name="connsiteY211" fmla="*/ 316871 h 760491"/>
              <a:gd name="connsiteX212" fmla="*/ 389299 w 796705"/>
              <a:gd name="connsiteY212" fmla="*/ 362138 h 760491"/>
              <a:gd name="connsiteX213" fmla="*/ 380246 w 796705"/>
              <a:gd name="connsiteY213" fmla="*/ 398352 h 760491"/>
              <a:gd name="connsiteX214" fmla="*/ 389299 w 796705"/>
              <a:gd name="connsiteY214" fmla="*/ 479833 h 760491"/>
              <a:gd name="connsiteX215" fmla="*/ 398353 w 796705"/>
              <a:gd name="connsiteY215" fmla="*/ 443619 h 760491"/>
              <a:gd name="connsiteX216" fmla="*/ 452673 w 796705"/>
              <a:gd name="connsiteY216" fmla="*/ 461726 h 760491"/>
              <a:gd name="connsiteX217" fmla="*/ 434566 w 796705"/>
              <a:gd name="connsiteY217" fmla="*/ 579421 h 760491"/>
              <a:gd name="connsiteX218" fmla="*/ 407406 w 796705"/>
              <a:gd name="connsiteY218" fmla="*/ 561314 h 760491"/>
              <a:gd name="connsiteX219" fmla="*/ 407406 w 796705"/>
              <a:gd name="connsiteY219" fmla="*/ 479833 h 760491"/>
              <a:gd name="connsiteX220" fmla="*/ 452673 w 796705"/>
              <a:gd name="connsiteY220" fmla="*/ 470780 h 760491"/>
              <a:gd name="connsiteX221" fmla="*/ 334978 w 796705"/>
              <a:gd name="connsiteY221" fmla="*/ 479833 h 7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796705" h="760491">
                <a:moveTo>
                  <a:pt x="334978" y="479833"/>
                </a:moveTo>
                <a:cubicBezTo>
                  <a:pt x="325925" y="476815"/>
                  <a:pt x="377430" y="462183"/>
                  <a:pt x="398353" y="452673"/>
                </a:cubicBezTo>
                <a:cubicBezTo>
                  <a:pt x="410639" y="447088"/>
                  <a:pt x="422161" y="439882"/>
                  <a:pt x="434566" y="434566"/>
                </a:cubicBezTo>
                <a:cubicBezTo>
                  <a:pt x="443338" y="430807"/>
                  <a:pt x="452791" y="428863"/>
                  <a:pt x="461727" y="425512"/>
                </a:cubicBezTo>
                <a:cubicBezTo>
                  <a:pt x="476944" y="419806"/>
                  <a:pt x="492143" y="414006"/>
                  <a:pt x="506994" y="407406"/>
                </a:cubicBezTo>
                <a:cubicBezTo>
                  <a:pt x="519327" y="401925"/>
                  <a:pt x="530404" y="393567"/>
                  <a:pt x="543208" y="389299"/>
                </a:cubicBezTo>
                <a:cubicBezTo>
                  <a:pt x="566817" y="381429"/>
                  <a:pt x="592028" y="379062"/>
                  <a:pt x="615636" y="371192"/>
                </a:cubicBezTo>
                <a:cubicBezTo>
                  <a:pt x="639139" y="363357"/>
                  <a:pt x="666419" y="354854"/>
                  <a:pt x="688064" y="344031"/>
                </a:cubicBezTo>
                <a:cubicBezTo>
                  <a:pt x="697796" y="339165"/>
                  <a:pt x="706171" y="331960"/>
                  <a:pt x="715224" y="325924"/>
                </a:cubicBezTo>
                <a:cubicBezTo>
                  <a:pt x="761398" y="256664"/>
                  <a:pt x="698071" y="341921"/>
                  <a:pt x="769545" y="280657"/>
                </a:cubicBezTo>
                <a:cubicBezTo>
                  <a:pt x="781001" y="270837"/>
                  <a:pt x="787652" y="256514"/>
                  <a:pt x="796705" y="244443"/>
                </a:cubicBezTo>
                <a:cubicBezTo>
                  <a:pt x="784634" y="241425"/>
                  <a:pt x="772858" y="234016"/>
                  <a:pt x="760491" y="235390"/>
                </a:cubicBezTo>
                <a:cubicBezTo>
                  <a:pt x="744339" y="237185"/>
                  <a:pt x="730641" y="248358"/>
                  <a:pt x="715224" y="253497"/>
                </a:cubicBezTo>
                <a:cubicBezTo>
                  <a:pt x="688218" y="262499"/>
                  <a:pt x="651426" y="267148"/>
                  <a:pt x="624689" y="271604"/>
                </a:cubicBezTo>
                <a:cubicBezTo>
                  <a:pt x="493388" y="370078"/>
                  <a:pt x="658099" y="252511"/>
                  <a:pt x="561315" y="307817"/>
                </a:cubicBezTo>
                <a:cubicBezTo>
                  <a:pt x="548214" y="315303"/>
                  <a:pt x="536558" y="325158"/>
                  <a:pt x="525101" y="334978"/>
                </a:cubicBezTo>
                <a:cubicBezTo>
                  <a:pt x="505160" y="352071"/>
                  <a:pt x="484541" y="376335"/>
                  <a:pt x="470780" y="398352"/>
                </a:cubicBezTo>
                <a:cubicBezTo>
                  <a:pt x="463627" y="409797"/>
                  <a:pt x="458709" y="422495"/>
                  <a:pt x="452673" y="434566"/>
                </a:cubicBezTo>
                <a:cubicBezTo>
                  <a:pt x="445457" y="506732"/>
                  <a:pt x="449715" y="508293"/>
                  <a:pt x="434566" y="561314"/>
                </a:cubicBezTo>
                <a:cubicBezTo>
                  <a:pt x="431944" y="570490"/>
                  <a:pt x="432261" y="581727"/>
                  <a:pt x="425513" y="588475"/>
                </a:cubicBezTo>
                <a:cubicBezTo>
                  <a:pt x="418765" y="595223"/>
                  <a:pt x="407406" y="594510"/>
                  <a:pt x="398353" y="597528"/>
                </a:cubicBezTo>
                <a:cubicBezTo>
                  <a:pt x="374210" y="591492"/>
                  <a:pt x="349312" y="587926"/>
                  <a:pt x="325925" y="579421"/>
                </a:cubicBezTo>
                <a:cubicBezTo>
                  <a:pt x="315699" y="575703"/>
                  <a:pt x="308497" y="566180"/>
                  <a:pt x="298765" y="561314"/>
                </a:cubicBezTo>
                <a:cubicBezTo>
                  <a:pt x="290229" y="557046"/>
                  <a:pt x="280658" y="555279"/>
                  <a:pt x="271604" y="552261"/>
                </a:cubicBezTo>
                <a:cubicBezTo>
                  <a:pt x="259533" y="537172"/>
                  <a:pt x="246984" y="522453"/>
                  <a:pt x="235390" y="506994"/>
                </a:cubicBezTo>
                <a:cubicBezTo>
                  <a:pt x="228861" y="498289"/>
                  <a:pt x="223607" y="488687"/>
                  <a:pt x="217283" y="479833"/>
                </a:cubicBezTo>
                <a:cubicBezTo>
                  <a:pt x="208513" y="467554"/>
                  <a:pt x="199176" y="455690"/>
                  <a:pt x="190123" y="443619"/>
                </a:cubicBezTo>
                <a:cubicBezTo>
                  <a:pt x="187105" y="434566"/>
                  <a:pt x="184828" y="425231"/>
                  <a:pt x="181069" y="416459"/>
                </a:cubicBezTo>
                <a:cubicBezTo>
                  <a:pt x="175753" y="404054"/>
                  <a:pt x="165791" y="393441"/>
                  <a:pt x="162963" y="380245"/>
                </a:cubicBezTo>
                <a:cubicBezTo>
                  <a:pt x="156608" y="350589"/>
                  <a:pt x="157917" y="319773"/>
                  <a:pt x="153909" y="289710"/>
                </a:cubicBezTo>
                <a:cubicBezTo>
                  <a:pt x="151875" y="274457"/>
                  <a:pt x="131093" y="251324"/>
                  <a:pt x="144856" y="244443"/>
                </a:cubicBezTo>
                <a:cubicBezTo>
                  <a:pt x="158352" y="237695"/>
                  <a:pt x="163646" y="268102"/>
                  <a:pt x="172016" y="280657"/>
                </a:cubicBezTo>
                <a:cubicBezTo>
                  <a:pt x="181777" y="295298"/>
                  <a:pt x="188183" y="312183"/>
                  <a:pt x="199176" y="325924"/>
                </a:cubicBezTo>
                <a:cubicBezTo>
                  <a:pt x="212507" y="342587"/>
                  <a:pt x="230169" y="355330"/>
                  <a:pt x="244444" y="371192"/>
                </a:cubicBezTo>
                <a:cubicBezTo>
                  <a:pt x="257371" y="385555"/>
                  <a:pt x="267551" y="402260"/>
                  <a:pt x="280658" y="416459"/>
                </a:cubicBezTo>
                <a:cubicBezTo>
                  <a:pt x="303816" y="441547"/>
                  <a:pt x="328943" y="464744"/>
                  <a:pt x="353085" y="488887"/>
                </a:cubicBezTo>
                <a:cubicBezTo>
                  <a:pt x="365156" y="500958"/>
                  <a:pt x="379829" y="510897"/>
                  <a:pt x="389299" y="525101"/>
                </a:cubicBezTo>
                <a:cubicBezTo>
                  <a:pt x="395335" y="534154"/>
                  <a:pt x="400325" y="544000"/>
                  <a:pt x="407406" y="552261"/>
                </a:cubicBezTo>
                <a:cubicBezTo>
                  <a:pt x="429367" y="577882"/>
                  <a:pt x="473195" y="615182"/>
                  <a:pt x="497941" y="633742"/>
                </a:cubicBezTo>
                <a:cubicBezTo>
                  <a:pt x="515351" y="646799"/>
                  <a:pt x="534434" y="657476"/>
                  <a:pt x="552262" y="669956"/>
                </a:cubicBezTo>
                <a:cubicBezTo>
                  <a:pt x="564623" y="678609"/>
                  <a:pt x="575680" y="689119"/>
                  <a:pt x="588475" y="697116"/>
                </a:cubicBezTo>
                <a:cubicBezTo>
                  <a:pt x="599920" y="704269"/>
                  <a:pt x="612971" y="708527"/>
                  <a:pt x="624689" y="715223"/>
                </a:cubicBezTo>
                <a:cubicBezTo>
                  <a:pt x="634136" y="720622"/>
                  <a:pt x="642796" y="727294"/>
                  <a:pt x="651850" y="733330"/>
                </a:cubicBezTo>
                <a:cubicBezTo>
                  <a:pt x="654868" y="742384"/>
                  <a:pt x="651360" y="760491"/>
                  <a:pt x="660903" y="760491"/>
                </a:cubicBezTo>
                <a:cubicBezTo>
                  <a:pt x="670446" y="760491"/>
                  <a:pt x="673628" y="742139"/>
                  <a:pt x="669957" y="733330"/>
                </a:cubicBezTo>
                <a:cubicBezTo>
                  <a:pt x="625559" y="626773"/>
                  <a:pt x="610572" y="677932"/>
                  <a:pt x="561315" y="579421"/>
                </a:cubicBezTo>
                <a:cubicBezTo>
                  <a:pt x="501269" y="459333"/>
                  <a:pt x="574114" y="609286"/>
                  <a:pt x="534155" y="516047"/>
                </a:cubicBezTo>
                <a:cubicBezTo>
                  <a:pt x="528839" y="503642"/>
                  <a:pt x="521365" y="492238"/>
                  <a:pt x="516048" y="479833"/>
                </a:cubicBezTo>
                <a:cubicBezTo>
                  <a:pt x="512289" y="471062"/>
                  <a:pt x="511262" y="461209"/>
                  <a:pt x="506994" y="452673"/>
                </a:cubicBezTo>
                <a:cubicBezTo>
                  <a:pt x="502128" y="442941"/>
                  <a:pt x="494654" y="434739"/>
                  <a:pt x="488887" y="425512"/>
                </a:cubicBezTo>
                <a:cubicBezTo>
                  <a:pt x="472166" y="398758"/>
                  <a:pt x="461781" y="371229"/>
                  <a:pt x="434566" y="353085"/>
                </a:cubicBezTo>
                <a:cubicBezTo>
                  <a:pt x="426626" y="347791"/>
                  <a:pt x="416459" y="347049"/>
                  <a:pt x="407406" y="344031"/>
                </a:cubicBezTo>
                <a:cubicBezTo>
                  <a:pt x="389299" y="347049"/>
                  <a:pt x="368359" y="342902"/>
                  <a:pt x="353085" y="353085"/>
                </a:cubicBezTo>
                <a:cubicBezTo>
                  <a:pt x="345145" y="358379"/>
                  <a:pt x="370857" y="363845"/>
                  <a:pt x="380246" y="362138"/>
                </a:cubicBezTo>
                <a:cubicBezTo>
                  <a:pt x="405614" y="357526"/>
                  <a:pt x="428531" y="344031"/>
                  <a:pt x="452673" y="334978"/>
                </a:cubicBezTo>
                <a:cubicBezTo>
                  <a:pt x="461727" y="322907"/>
                  <a:pt x="473086" y="312260"/>
                  <a:pt x="479834" y="298764"/>
                </a:cubicBezTo>
                <a:cubicBezTo>
                  <a:pt x="485399" y="287635"/>
                  <a:pt x="485469" y="274514"/>
                  <a:pt x="488887" y="262550"/>
                </a:cubicBezTo>
                <a:cubicBezTo>
                  <a:pt x="491509" y="253374"/>
                  <a:pt x="494923" y="244443"/>
                  <a:pt x="497941" y="235390"/>
                </a:cubicBezTo>
                <a:cubicBezTo>
                  <a:pt x="494923" y="184087"/>
                  <a:pt x="500035" y="131649"/>
                  <a:pt x="488887" y="81481"/>
                </a:cubicBezTo>
                <a:cubicBezTo>
                  <a:pt x="486817" y="72165"/>
                  <a:pt x="470263" y="68159"/>
                  <a:pt x="461727" y="72427"/>
                </a:cubicBezTo>
                <a:cubicBezTo>
                  <a:pt x="456108" y="75236"/>
                  <a:pt x="422694" y="126451"/>
                  <a:pt x="416460" y="135802"/>
                </a:cubicBezTo>
                <a:cubicBezTo>
                  <a:pt x="413442" y="159944"/>
                  <a:pt x="410622" y="184112"/>
                  <a:pt x="407406" y="208229"/>
                </a:cubicBezTo>
                <a:cubicBezTo>
                  <a:pt x="404586" y="229381"/>
                  <a:pt x="398353" y="250265"/>
                  <a:pt x="398353" y="271604"/>
                </a:cubicBezTo>
                <a:cubicBezTo>
                  <a:pt x="398353" y="362189"/>
                  <a:pt x="402517" y="452755"/>
                  <a:pt x="407406" y="543208"/>
                </a:cubicBezTo>
                <a:cubicBezTo>
                  <a:pt x="410090" y="592871"/>
                  <a:pt x="413164" y="596694"/>
                  <a:pt x="425513" y="633742"/>
                </a:cubicBezTo>
                <a:cubicBezTo>
                  <a:pt x="422495" y="651849"/>
                  <a:pt x="432879" y="679854"/>
                  <a:pt x="416460" y="688063"/>
                </a:cubicBezTo>
                <a:cubicBezTo>
                  <a:pt x="396809" y="697888"/>
                  <a:pt x="372429" y="680372"/>
                  <a:pt x="353085" y="669956"/>
                </a:cubicBezTo>
                <a:cubicBezTo>
                  <a:pt x="332333" y="658782"/>
                  <a:pt x="317827" y="638552"/>
                  <a:pt x="298765" y="624689"/>
                </a:cubicBezTo>
                <a:cubicBezTo>
                  <a:pt x="284534" y="614339"/>
                  <a:pt x="268586" y="606582"/>
                  <a:pt x="253497" y="597528"/>
                </a:cubicBezTo>
                <a:cubicBezTo>
                  <a:pt x="247461" y="588475"/>
                  <a:pt x="242669" y="578456"/>
                  <a:pt x="235390" y="570368"/>
                </a:cubicBezTo>
                <a:cubicBezTo>
                  <a:pt x="215405" y="548162"/>
                  <a:pt x="188588" y="531851"/>
                  <a:pt x="172016" y="506994"/>
                </a:cubicBezTo>
                <a:lnTo>
                  <a:pt x="135802" y="452673"/>
                </a:lnTo>
                <a:cubicBezTo>
                  <a:pt x="112130" y="381658"/>
                  <a:pt x="107875" y="414718"/>
                  <a:pt x="144856" y="353085"/>
                </a:cubicBezTo>
                <a:cubicBezTo>
                  <a:pt x="169419" y="367823"/>
                  <a:pt x="218175" y="398650"/>
                  <a:pt x="244444" y="407406"/>
                </a:cubicBezTo>
                <a:cubicBezTo>
                  <a:pt x="261859" y="413211"/>
                  <a:pt x="280658" y="413441"/>
                  <a:pt x="298765" y="416459"/>
                </a:cubicBezTo>
                <a:cubicBezTo>
                  <a:pt x="316872" y="422495"/>
                  <a:pt x="334671" y="429544"/>
                  <a:pt x="353085" y="434566"/>
                </a:cubicBezTo>
                <a:cubicBezTo>
                  <a:pt x="405786" y="448939"/>
                  <a:pt x="462662" y="448566"/>
                  <a:pt x="516048" y="452673"/>
                </a:cubicBezTo>
                <a:cubicBezTo>
                  <a:pt x="561315" y="449655"/>
                  <a:pt x="608488" y="456961"/>
                  <a:pt x="651850" y="443619"/>
                </a:cubicBezTo>
                <a:cubicBezTo>
                  <a:pt x="662250" y="440419"/>
                  <a:pt x="643190" y="421857"/>
                  <a:pt x="633743" y="416459"/>
                </a:cubicBezTo>
                <a:cubicBezTo>
                  <a:pt x="620382" y="408825"/>
                  <a:pt x="603238" y="411748"/>
                  <a:pt x="588475" y="407406"/>
                </a:cubicBezTo>
                <a:cubicBezTo>
                  <a:pt x="360913" y="340477"/>
                  <a:pt x="551783" y="389180"/>
                  <a:pt x="443620" y="362138"/>
                </a:cubicBezTo>
                <a:cubicBezTo>
                  <a:pt x="434567" y="356102"/>
                  <a:pt x="426403" y="348450"/>
                  <a:pt x="416460" y="344031"/>
                </a:cubicBezTo>
                <a:cubicBezTo>
                  <a:pt x="388118" y="331435"/>
                  <a:pt x="356024" y="324395"/>
                  <a:pt x="325925" y="316871"/>
                </a:cubicBezTo>
                <a:cubicBezTo>
                  <a:pt x="313854" y="310835"/>
                  <a:pt x="302116" y="304081"/>
                  <a:pt x="289711" y="298764"/>
                </a:cubicBezTo>
                <a:cubicBezTo>
                  <a:pt x="280940" y="295005"/>
                  <a:pt x="270893" y="294345"/>
                  <a:pt x="262551" y="289710"/>
                </a:cubicBezTo>
                <a:cubicBezTo>
                  <a:pt x="255890" y="286009"/>
                  <a:pt x="183887" y="238207"/>
                  <a:pt x="172016" y="226336"/>
                </a:cubicBezTo>
                <a:cubicBezTo>
                  <a:pt x="157310" y="211630"/>
                  <a:pt x="145271" y="179532"/>
                  <a:pt x="135802" y="162962"/>
                </a:cubicBezTo>
                <a:cubicBezTo>
                  <a:pt x="130404" y="153515"/>
                  <a:pt x="126191" y="142599"/>
                  <a:pt x="117695" y="135802"/>
                </a:cubicBezTo>
                <a:cubicBezTo>
                  <a:pt x="110243" y="129840"/>
                  <a:pt x="99588" y="129766"/>
                  <a:pt x="90535" y="126748"/>
                </a:cubicBezTo>
                <a:cubicBezTo>
                  <a:pt x="84499" y="138819"/>
                  <a:pt x="76696" y="150158"/>
                  <a:pt x="72428" y="162962"/>
                </a:cubicBezTo>
                <a:cubicBezTo>
                  <a:pt x="64558" y="186571"/>
                  <a:pt x="54321" y="235390"/>
                  <a:pt x="54321" y="235390"/>
                </a:cubicBezTo>
                <a:cubicBezTo>
                  <a:pt x="63374" y="304800"/>
                  <a:pt x="59991" y="377002"/>
                  <a:pt x="81481" y="443619"/>
                </a:cubicBezTo>
                <a:cubicBezTo>
                  <a:pt x="91330" y="474150"/>
                  <a:pt x="124319" y="491402"/>
                  <a:pt x="144856" y="516047"/>
                </a:cubicBezTo>
                <a:cubicBezTo>
                  <a:pt x="162946" y="537755"/>
                  <a:pt x="183197" y="573455"/>
                  <a:pt x="208230" y="588475"/>
                </a:cubicBezTo>
                <a:cubicBezTo>
                  <a:pt x="231204" y="602259"/>
                  <a:pt x="280877" y="610247"/>
                  <a:pt x="307818" y="615635"/>
                </a:cubicBezTo>
                <a:cubicBezTo>
                  <a:pt x="319889" y="612617"/>
                  <a:pt x="335934" y="616029"/>
                  <a:pt x="344032" y="606582"/>
                </a:cubicBezTo>
                <a:cubicBezTo>
                  <a:pt x="356453" y="592091"/>
                  <a:pt x="343423" y="556004"/>
                  <a:pt x="362139" y="552261"/>
                </a:cubicBezTo>
                <a:lnTo>
                  <a:pt x="407406" y="543208"/>
                </a:lnTo>
                <a:cubicBezTo>
                  <a:pt x="411193" y="544155"/>
                  <a:pt x="463786" y="556319"/>
                  <a:pt x="470780" y="561314"/>
                </a:cubicBezTo>
                <a:cubicBezTo>
                  <a:pt x="484672" y="571237"/>
                  <a:pt x="494923" y="585457"/>
                  <a:pt x="506994" y="597528"/>
                </a:cubicBezTo>
                <a:cubicBezTo>
                  <a:pt x="523545" y="647180"/>
                  <a:pt x="507574" y="605815"/>
                  <a:pt x="543208" y="669956"/>
                </a:cubicBezTo>
                <a:cubicBezTo>
                  <a:pt x="581494" y="738871"/>
                  <a:pt x="541483" y="676423"/>
                  <a:pt x="579422" y="733330"/>
                </a:cubicBezTo>
                <a:cubicBezTo>
                  <a:pt x="576404" y="724277"/>
                  <a:pt x="575661" y="714110"/>
                  <a:pt x="570368" y="706170"/>
                </a:cubicBezTo>
                <a:cubicBezTo>
                  <a:pt x="542131" y="663813"/>
                  <a:pt x="531150" y="643942"/>
                  <a:pt x="497941" y="606582"/>
                </a:cubicBezTo>
                <a:cubicBezTo>
                  <a:pt x="486599" y="593823"/>
                  <a:pt x="472208" y="583843"/>
                  <a:pt x="461727" y="570368"/>
                </a:cubicBezTo>
                <a:cubicBezTo>
                  <a:pt x="450924" y="556478"/>
                  <a:pt x="445709" y="538720"/>
                  <a:pt x="434566" y="525101"/>
                </a:cubicBezTo>
                <a:cubicBezTo>
                  <a:pt x="418351" y="505282"/>
                  <a:pt x="396911" y="490222"/>
                  <a:pt x="380246" y="470780"/>
                </a:cubicBezTo>
                <a:cubicBezTo>
                  <a:pt x="360606" y="447867"/>
                  <a:pt x="345418" y="421390"/>
                  <a:pt x="325925" y="398352"/>
                </a:cubicBezTo>
                <a:cubicBezTo>
                  <a:pt x="312141" y="382062"/>
                  <a:pt x="295012" y="368875"/>
                  <a:pt x="280658" y="353085"/>
                </a:cubicBezTo>
                <a:cubicBezTo>
                  <a:pt x="216371" y="282369"/>
                  <a:pt x="260566" y="315548"/>
                  <a:pt x="208230" y="280657"/>
                </a:cubicBezTo>
                <a:cubicBezTo>
                  <a:pt x="211248" y="298764"/>
                  <a:pt x="211478" y="317563"/>
                  <a:pt x="217283" y="334978"/>
                </a:cubicBezTo>
                <a:cubicBezTo>
                  <a:pt x="225448" y="359472"/>
                  <a:pt x="251485" y="405393"/>
                  <a:pt x="271604" y="425512"/>
                </a:cubicBezTo>
                <a:cubicBezTo>
                  <a:pt x="285268" y="439176"/>
                  <a:pt x="302429" y="448888"/>
                  <a:pt x="316871" y="461726"/>
                </a:cubicBezTo>
                <a:cubicBezTo>
                  <a:pt x="352796" y="493660"/>
                  <a:pt x="348704" y="491368"/>
                  <a:pt x="371192" y="525101"/>
                </a:cubicBezTo>
                <a:cubicBezTo>
                  <a:pt x="386281" y="519065"/>
                  <a:pt x="404229" y="517696"/>
                  <a:pt x="416460" y="506994"/>
                </a:cubicBezTo>
                <a:cubicBezTo>
                  <a:pt x="443489" y="483343"/>
                  <a:pt x="443971" y="455967"/>
                  <a:pt x="452673" y="425512"/>
                </a:cubicBezTo>
                <a:cubicBezTo>
                  <a:pt x="455295" y="416336"/>
                  <a:pt x="458709" y="407405"/>
                  <a:pt x="461727" y="398352"/>
                </a:cubicBezTo>
                <a:cubicBezTo>
                  <a:pt x="458709" y="386281"/>
                  <a:pt x="464744" y="359120"/>
                  <a:pt x="452673" y="362138"/>
                </a:cubicBezTo>
                <a:cubicBezTo>
                  <a:pt x="435602" y="366406"/>
                  <a:pt x="426974" y="389870"/>
                  <a:pt x="425513" y="407406"/>
                </a:cubicBezTo>
                <a:cubicBezTo>
                  <a:pt x="423689" y="429300"/>
                  <a:pt x="437584" y="449655"/>
                  <a:pt x="443620" y="470780"/>
                </a:cubicBezTo>
                <a:cubicBezTo>
                  <a:pt x="452673" y="461726"/>
                  <a:pt x="465054" y="455071"/>
                  <a:pt x="470780" y="443619"/>
                </a:cubicBezTo>
                <a:cubicBezTo>
                  <a:pt x="477662" y="429856"/>
                  <a:pt x="476496" y="413373"/>
                  <a:pt x="479834" y="398352"/>
                </a:cubicBezTo>
                <a:cubicBezTo>
                  <a:pt x="482533" y="386205"/>
                  <a:pt x="485869" y="374209"/>
                  <a:pt x="488887" y="362138"/>
                </a:cubicBezTo>
                <a:cubicBezTo>
                  <a:pt x="485869" y="337995"/>
                  <a:pt x="501194" y="301361"/>
                  <a:pt x="479834" y="289710"/>
                </a:cubicBezTo>
                <a:cubicBezTo>
                  <a:pt x="442192" y="269178"/>
                  <a:pt x="375580" y="316048"/>
                  <a:pt x="344032" y="334978"/>
                </a:cubicBezTo>
                <a:cubicBezTo>
                  <a:pt x="308580" y="394063"/>
                  <a:pt x="298496" y="390689"/>
                  <a:pt x="325925" y="479833"/>
                </a:cubicBezTo>
                <a:cubicBezTo>
                  <a:pt x="329937" y="492870"/>
                  <a:pt x="370030" y="503589"/>
                  <a:pt x="380246" y="506994"/>
                </a:cubicBezTo>
                <a:cubicBezTo>
                  <a:pt x="386282" y="497940"/>
                  <a:pt x="400992" y="490389"/>
                  <a:pt x="398353" y="479833"/>
                </a:cubicBezTo>
                <a:cubicBezTo>
                  <a:pt x="393666" y="461087"/>
                  <a:pt x="373220" y="450396"/>
                  <a:pt x="362139" y="434566"/>
                </a:cubicBezTo>
                <a:cubicBezTo>
                  <a:pt x="306225" y="354690"/>
                  <a:pt x="366794" y="421116"/>
                  <a:pt x="298765" y="353085"/>
                </a:cubicBezTo>
                <a:cubicBezTo>
                  <a:pt x="295747" y="344031"/>
                  <a:pt x="292333" y="335100"/>
                  <a:pt x="289711" y="325924"/>
                </a:cubicBezTo>
                <a:cubicBezTo>
                  <a:pt x="282335" y="300109"/>
                  <a:pt x="269982" y="281739"/>
                  <a:pt x="298765" y="262550"/>
                </a:cubicBezTo>
                <a:cubicBezTo>
                  <a:pt x="309118" y="255648"/>
                  <a:pt x="322907" y="256515"/>
                  <a:pt x="334978" y="253497"/>
                </a:cubicBezTo>
                <a:cubicBezTo>
                  <a:pt x="371192" y="256515"/>
                  <a:pt x="408507" y="253187"/>
                  <a:pt x="443620" y="262550"/>
                </a:cubicBezTo>
                <a:cubicBezTo>
                  <a:pt x="455991" y="265849"/>
                  <a:pt x="460944" y="281514"/>
                  <a:pt x="470780" y="289710"/>
                </a:cubicBezTo>
                <a:cubicBezTo>
                  <a:pt x="479139" y="296676"/>
                  <a:pt x="488887" y="301781"/>
                  <a:pt x="497941" y="307817"/>
                </a:cubicBezTo>
                <a:cubicBezTo>
                  <a:pt x="506994" y="319888"/>
                  <a:pt x="518353" y="330535"/>
                  <a:pt x="525101" y="344031"/>
                </a:cubicBezTo>
                <a:cubicBezTo>
                  <a:pt x="583564" y="460958"/>
                  <a:pt x="486353" y="308541"/>
                  <a:pt x="552262" y="407406"/>
                </a:cubicBezTo>
                <a:cubicBezTo>
                  <a:pt x="555280" y="416459"/>
                  <a:pt x="563385" y="443882"/>
                  <a:pt x="561315" y="434566"/>
                </a:cubicBezTo>
                <a:cubicBezTo>
                  <a:pt x="553217" y="398126"/>
                  <a:pt x="545396" y="361520"/>
                  <a:pt x="534155" y="325924"/>
                </a:cubicBezTo>
                <a:cubicBezTo>
                  <a:pt x="527234" y="304008"/>
                  <a:pt x="518000" y="282727"/>
                  <a:pt x="506994" y="262550"/>
                </a:cubicBezTo>
                <a:cubicBezTo>
                  <a:pt x="434869" y="130321"/>
                  <a:pt x="440286" y="146858"/>
                  <a:pt x="362139" y="45267"/>
                </a:cubicBezTo>
                <a:cubicBezTo>
                  <a:pt x="328119" y="1041"/>
                  <a:pt x="350010" y="14063"/>
                  <a:pt x="307818" y="0"/>
                </a:cubicBezTo>
                <a:cubicBezTo>
                  <a:pt x="310836" y="69410"/>
                  <a:pt x="307689" y="139363"/>
                  <a:pt x="316871" y="208229"/>
                </a:cubicBezTo>
                <a:cubicBezTo>
                  <a:pt x="319909" y="231011"/>
                  <a:pt x="333754" y="251047"/>
                  <a:pt x="344032" y="271604"/>
                </a:cubicBezTo>
                <a:cubicBezTo>
                  <a:pt x="351082" y="285703"/>
                  <a:pt x="377328" y="327272"/>
                  <a:pt x="389299" y="344031"/>
                </a:cubicBezTo>
                <a:cubicBezTo>
                  <a:pt x="398070" y="356310"/>
                  <a:pt x="407690" y="367966"/>
                  <a:pt x="416460" y="380245"/>
                </a:cubicBezTo>
                <a:cubicBezTo>
                  <a:pt x="422784" y="389099"/>
                  <a:pt x="426872" y="399712"/>
                  <a:pt x="434566" y="407406"/>
                </a:cubicBezTo>
                <a:cubicBezTo>
                  <a:pt x="442260" y="415100"/>
                  <a:pt x="453676" y="418193"/>
                  <a:pt x="461727" y="425512"/>
                </a:cubicBezTo>
                <a:cubicBezTo>
                  <a:pt x="486991" y="448479"/>
                  <a:pt x="534155" y="497940"/>
                  <a:pt x="534155" y="497940"/>
                </a:cubicBezTo>
                <a:cubicBezTo>
                  <a:pt x="555385" y="561635"/>
                  <a:pt x="523486" y="487274"/>
                  <a:pt x="579422" y="543208"/>
                </a:cubicBezTo>
                <a:cubicBezTo>
                  <a:pt x="588965" y="552751"/>
                  <a:pt x="591493" y="567350"/>
                  <a:pt x="597529" y="579421"/>
                </a:cubicBezTo>
                <a:lnTo>
                  <a:pt x="615636" y="651849"/>
                </a:lnTo>
                <a:lnTo>
                  <a:pt x="624689" y="688063"/>
                </a:lnTo>
                <a:cubicBezTo>
                  <a:pt x="621671" y="697116"/>
                  <a:pt x="624172" y="710955"/>
                  <a:pt x="615636" y="715223"/>
                </a:cubicBezTo>
                <a:cubicBezTo>
                  <a:pt x="605489" y="720297"/>
                  <a:pt x="565248" y="691434"/>
                  <a:pt x="561315" y="688063"/>
                </a:cubicBezTo>
                <a:cubicBezTo>
                  <a:pt x="548353" y="676953"/>
                  <a:pt x="537860" y="663191"/>
                  <a:pt x="525101" y="651849"/>
                </a:cubicBezTo>
                <a:cubicBezTo>
                  <a:pt x="492405" y="622785"/>
                  <a:pt x="444945" y="589137"/>
                  <a:pt x="407406" y="570368"/>
                </a:cubicBezTo>
                <a:cubicBezTo>
                  <a:pt x="395335" y="564332"/>
                  <a:pt x="384285" y="555534"/>
                  <a:pt x="371192" y="552261"/>
                </a:cubicBezTo>
                <a:cubicBezTo>
                  <a:pt x="347588" y="546360"/>
                  <a:pt x="322907" y="546226"/>
                  <a:pt x="298765" y="543208"/>
                </a:cubicBezTo>
                <a:cubicBezTo>
                  <a:pt x="277640" y="546226"/>
                  <a:pt x="252234" y="539160"/>
                  <a:pt x="235390" y="552261"/>
                </a:cubicBezTo>
                <a:cubicBezTo>
                  <a:pt x="227485" y="558409"/>
                  <a:pt x="212696" y="627165"/>
                  <a:pt x="208230" y="642796"/>
                </a:cubicBezTo>
                <a:cubicBezTo>
                  <a:pt x="205608" y="651972"/>
                  <a:pt x="202194" y="660903"/>
                  <a:pt x="199176" y="669956"/>
                </a:cubicBezTo>
                <a:cubicBezTo>
                  <a:pt x="184087" y="666938"/>
                  <a:pt x="160790" y="674666"/>
                  <a:pt x="153909" y="660903"/>
                </a:cubicBezTo>
                <a:cubicBezTo>
                  <a:pt x="148345" y="649774"/>
                  <a:pt x="178472" y="656218"/>
                  <a:pt x="190123" y="651849"/>
                </a:cubicBezTo>
                <a:cubicBezTo>
                  <a:pt x="202760" y="647110"/>
                  <a:pt x="215355" y="641587"/>
                  <a:pt x="226337" y="633742"/>
                </a:cubicBezTo>
                <a:cubicBezTo>
                  <a:pt x="257785" y="611279"/>
                  <a:pt x="286482" y="585191"/>
                  <a:pt x="316871" y="561314"/>
                </a:cubicBezTo>
                <a:cubicBezTo>
                  <a:pt x="328736" y="551992"/>
                  <a:pt x="338446" y="537813"/>
                  <a:pt x="353085" y="534154"/>
                </a:cubicBezTo>
                <a:lnTo>
                  <a:pt x="389299" y="525101"/>
                </a:lnTo>
                <a:cubicBezTo>
                  <a:pt x="398353" y="516047"/>
                  <a:pt x="405267" y="504158"/>
                  <a:pt x="416460" y="497940"/>
                </a:cubicBezTo>
                <a:cubicBezTo>
                  <a:pt x="433144" y="488671"/>
                  <a:pt x="452673" y="485869"/>
                  <a:pt x="470780" y="479833"/>
                </a:cubicBezTo>
                <a:cubicBezTo>
                  <a:pt x="501015" y="469755"/>
                  <a:pt x="500066" y="469301"/>
                  <a:pt x="534155" y="461726"/>
                </a:cubicBezTo>
                <a:cubicBezTo>
                  <a:pt x="549176" y="458388"/>
                  <a:pt x="564494" y="456405"/>
                  <a:pt x="579422" y="452673"/>
                </a:cubicBezTo>
                <a:cubicBezTo>
                  <a:pt x="663701" y="431603"/>
                  <a:pt x="514678" y="456747"/>
                  <a:pt x="669957" y="434566"/>
                </a:cubicBezTo>
                <a:cubicBezTo>
                  <a:pt x="696850" y="425601"/>
                  <a:pt x="729917" y="419872"/>
                  <a:pt x="751438" y="398352"/>
                </a:cubicBezTo>
                <a:cubicBezTo>
                  <a:pt x="759132" y="390658"/>
                  <a:pt x="763509" y="380245"/>
                  <a:pt x="769545" y="371192"/>
                </a:cubicBezTo>
                <a:cubicBezTo>
                  <a:pt x="760491" y="365156"/>
                  <a:pt x="751831" y="358484"/>
                  <a:pt x="742384" y="353085"/>
                </a:cubicBezTo>
                <a:cubicBezTo>
                  <a:pt x="669517" y="311447"/>
                  <a:pt x="684180" y="336271"/>
                  <a:pt x="552262" y="344031"/>
                </a:cubicBezTo>
                <a:cubicBezTo>
                  <a:pt x="540191" y="365156"/>
                  <a:pt x="526929" y="385644"/>
                  <a:pt x="516048" y="407406"/>
                </a:cubicBezTo>
                <a:cubicBezTo>
                  <a:pt x="511780" y="415942"/>
                  <a:pt x="510345" y="425631"/>
                  <a:pt x="506994" y="434566"/>
                </a:cubicBezTo>
                <a:cubicBezTo>
                  <a:pt x="501288" y="449783"/>
                  <a:pt x="494441" y="464560"/>
                  <a:pt x="488887" y="479833"/>
                </a:cubicBezTo>
                <a:cubicBezTo>
                  <a:pt x="488874" y="479870"/>
                  <a:pt x="466260" y="547715"/>
                  <a:pt x="461727" y="561314"/>
                </a:cubicBezTo>
                <a:cubicBezTo>
                  <a:pt x="458709" y="570368"/>
                  <a:pt x="457967" y="580534"/>
                  <a:pt x="452673" y="588475"/>
                </a:cubicBezTo>
                <a:cubicBezTo>
                  <a:pt x="446637" y="597528"/>
                  <a:pt x="442260" y="607941"/>
                  <a:pt x="434566" y="615635"/>
                </a:cubicBezTo>
                <a:cubicBezTo>
                  <a:pt x="426872" y="623329"/>
                  <a:pt x="415765" y="626776"/>
                  <a:pt x="407406" y="633742"/>
                </a:cubicBezTo>
                <a:cubicBezTo>
                  <a:pt x="397570" y="641939"/>
                  <a:pt x="389299" y="651849"/>
                  <a:pt x="380246" y="660903"/>
                </a:cubicBezTo>
                <a:cubicBezTo>
                  <a:pt x="368175" y="657885"/>
                  <a:pt x="354835" y="658022"/>
                  <a:pt x="344032" y="651849"/>
                </a:cubicBezTo>
                <a:cubicBezTo>
                  <a:pt x="332915" y="645497"/>
                  <a:pt x="327290" y="632131"/>
                  <a:pt x="316871" y="624689"/>
                </a:cubicBezTo>
                <a:cubicBezTo>
                  <a:pt x="305889" y="616845"/>
                  <a:pt x="292729" y="612618"/>
                  <a:pt x="280658" y="606582"/>
                </a:cubicBezTo>
                <a:cubicBezTo>
                  <a:pt x="271604" y="594511"/>
                  <a:pt x="264167" y="581038"/>
                  <a:pt x="253497" y="570368"/>
                </a:cubicBezTo>
                <a:cubicBezTo>
                  <a:pt x="245803" y="562674"/>
                  <a:pt x="235042" y="558789"/>
                  <a:pt x="226337" y="552261"/>
                </a:cubicBezTo>
                <a:cubicBezTo>
                  <a:pt x="210878" y="540667"/>
                  <a:pt x="196158" y="528118"/>
                  <a:pt x="181069" y="516047"/>
                </a:cubicBezTo>
                <a:cubicBezTo>
                  <a:pt x="142226" y="438357"/>
                  <a:pt x="186988" y="512912"/>
                  <a:pt x="135802" y="461726"/>
                </a:cubicBezTo>
                <a:cubicBezTo>
                  <a:pt x="68428" y="394352"/>
                  <a:pt x="145489" y="450075"/>
                  <a:pt x="81481" y="407406"/>
                </a:cubicBezTo>
                <a:cubicBezTo>
                  <a:pt x="75445" y="395335"/>
                  <a:pt x="70070" y="382910"/>
                  <a:pt x="63374" y="371192"/>
                </a:cubicBezTo>
                <a:cubicBezTo>
                  <a:pt x="57975" y="361745"/>
                  <a:pt x="49553" y="354032"/>
                  <a:pt x="45267" y="344031"/>
                </a:cubicBezTo>
                <a:cubicBezTo>
                  <a:pt x="40366" y="332594"/>
                  <a:pt x="39632" y="319781"/>
                  <a:pt x="36214" y="307817"/>
                </a:cubicBezTo>
                <a:cubicBezTo>
                  <a:pt x="33592" y="298641"/>
                  <a:pt x="29783" y="289833"/>
                  <a:pt x="27161" y="280657"/>
                </a:cubicBezTo>
                <a:cubicBezTo>
                  <a:pt x="4425" y="201082"/>
                  <a:pt x="30760" y="282403"/>
                  <a:pt x="9054" y="217283"/>
                </a:cubicBezTo>
                <a:cubicBezTo>
                  <a:pt x="6036" y="226336"/>
                  <a:pt x="0" y="234900"/>
                  <a:pt x="0" y="244443"/>
                </a:cubicBezTo>
                <a:cubicBezTo>
                  <a:pt x="0" y="283791"/>
                  <a:pt x="1803" y="323464"/>
                  <a:pt x="9054" y="362138"/>
                </a:cubicBezTo>
                <a:cubicBezTo>
                  <a:pt x="11059" y="372833"/>
                  <a:pt x="20837" y="380445"/>
                  <a:pt x="27161" y="389299"/>
                </a:cubicBezTo>
                <a:cubicBezTo>
                  <a:pt x="35931" y="401577"/>
                  <a:pt x="41766" y="417142"/>
                  <a:pt x="54321" y="425512"/>
                </a:cubicBezTo>
                <a:cubicBezTo>
                  <a:pt x="95903" y="453233"/>
                  <a:pt x="207050" y="450649"/>
                  <a:pt x="235390" y="452673"/>
                </a:cubicBezTo>
                <a:cubicBezTo>
                  <a:pt x="288266" y="470297"/>
                  <a:pt x="239708" y="447936"/>
                  <a:pt x="280658" y="488887"/>
                </a:cubicBezTo>
                <a:cubicBezTo>
                  <a:pt x="298208" y="506438"/>
                  <a:pt x="312887" y="508684"/>
                  <a:pt x="334978" y="516047"/>
                </a:cubicBezTo>
                <a:cubicBezTo>
                  <a:pt x="358652" y="445029"/>
                  <a:pt x="348073" y="488075"/>
                  <a:pt x="334978" y="344031"/>
                </a:cubicBezTo>
                <a:cubicBezTo>
                  <a:pt x="329842" y="287536"/>
                  <a:pt x="332726" y="299911"/>
                  <a:pt x="307818" y="262550"/>
                </a:cubicBezTo>
                <a:cubicBezTo>
                  <a:pt x="287359" y="323928"/>
                  <a:pt x="282978" y="323830"/>
                  <a:pt x="316871" y="425512"/>
                </a:cubicBezTo>
                <a:cubicBezTo>
                  <a:pt x="321643" y="439827"/>
                  <a:pt x="341014" y="443619"/>
                  <a:pt x="353085" y="452673"/>
                </a:cubicBezTo>
                <a:cubicBezTo>
                  <a:pt x="354136" y="445314"/>
                  <a:pt x="362656" y="370157"/>
                  <a:pt x="371192" y="353085"/>
                </a:cubicBezTo>
                <a:cubicBezTo>
                  <a:pt x="377940" y="339589"/>
                  <a:pt x="389299" y="328942"/>
                  <a:pt x="398353" y="316871"/>
                </a:cubicBezTo>
                <a:cubicBezTo>
                  <a:pt x="395335" y="331960"/>
                  <a:pt x="392637" y="347117"/>
                  <a:pt x="389299" y="362138"/>
                </a:cubicBezTo>
                <a:cubicBezTo>
                  <a:pt x="386600" y="374285"/>
                  <a:pt x="380246" y="385909"/>
                  <a:pt x="380246" y="398352"/>
                </a:cubicBezTo>
                <a:cubicBezTo>
                  <a:pt x="380246" y="425679"/>
                  <a:pt x="386281" y="452673"/>
                  <a:pt x="389299" y="479833"/>
                </a:cubicBezTo>
                <a:cubicBezTo>
                  <a:pt x="392317" y="467762"/>
                  <a:pt x="388794" y="451585"/>
                  <a:pt x="398353" y="443619"/>
                </a:cubicBezTo>
                <a:cubicBezTo>
                  <a:pt x="443953" y="405619"/>
                  <a:pt x="444351" y="436759"/>
                  <a:pt x="452673" y="461726"/>
                </a:cubicBezTo>
                <a:cubicBezTo>
                  <a:pt x="458717" y="546333"/>
                  <a:pt x="502742" y="613510"/>
                  <a:pt x="434566" y="579421"/>
                </a:cubicBezTo>
                <a:cubicBezTo>
                  <a:pt x="424834" y="574555"/>
                  <a:pt x="416459" y="567350"/>
                  <a:pt x="407406" y="561314"/>
                </a:cubicBezTo>
                <a:cubicBezTo>
                  <a:pt x="398954" y="535957"/>
                  <a:pt x="384463" y="506601"/>
                  <a:pt x="407406" y="479833"/>
                </a:cubicBezTo>
                <a:cubicBezTo>
                  <a:pt x="417420" y="468150"/>
                  <a:pt x="437584" y="473798"/>
                  <a:pt x="452673" y="470780"/>
                </a:cubicBezTo>
                <a:cubicBezTo>
                  <a:pt x="472225" y="412127"/>
                  <a:pt x="344031" y="482851"/>
                  <a:pt x="334978" y="479833"/>
                </a:cubicBezTo>
                <a:close/>
              </a:path>
            </a:pathLst>
          </a:cu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блако 110"/>
          <p:cNvSpPr/>
          <p:nvPr/>
        </p:nvSpPr>
        <p:spPr>
          <a:xfrm>
            <a:off x="1895293" y="2710842"/>
            <a:ext cx="216024" cy="216024"/>
          </a:xfrm>
          <a:prstGeom prst="cloud">
            <a:avLst/>
          </a:prstGeom>
          <a:solidFill>
            <a:srgbClr val="8B8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5" name="Группа 114"/>
          <p:cNvGrpSpPr/>
          <p:nvPr/>
        </p:nvGrpSpPr>
        <p:grpSpPr>
          <a:xfrm>
            <a:off x="310382" y="1715751"/>
            <a:ext cx="1632238" cy="1359826"/>
            <a:chOff x="401516" y="1892179"/>
            <a:chExt cx="1476202" cy="1183398"/>
          </a:xfrm>
        </p:grpSpPr>
        <p:sp>
          <p:nvSpPr>
            <p:cNvPr id="108" name="Облако 107"/>
            <p:cNvSpPr/>
            <p:nvPr/>
          </p:nvSpPr>
          <p:spPr>
            <a:xfrm>
              <a:off x="401516" y="1892179"/>
              <a:ext cx="1476202" cy="1183398"/>
            </a:xfrm>
            <a:prstGeom prst="cloud">
              <a:avLst/>
            </a:prstGeom>
            <a:solidFill>
              <a:srgbClr val="8B8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Полилиния 111"/>
            <p:cNvSpPr/>
            <p:nvPr/>
          </p:nvSpPr>
          <p:spPr>
            <a:xfrm rot="19756051">
              <a:off x="754630" y="2060431"/>
              <a:ext cx="796705" cy="760491"/>
            </a:xfrm>
            <a:custGeom>
              <a:avLst/>
              <a:gdLst>
                <a:gd name="connsiteX0" fmla="*/ 334978 w 796705"/>
                <a:gd name="connsiteY0" fmla="*/ 479833 h 760491"/>
                <a:gd name="connsiteX1" fmla="*/ 398353 w 796705"/>
                <a:gd name="connsiteY1" fmla="*/ 452673 h 760491"/>
                <a:gd name="connsiteX2" fmla="*/ 434566 w 796705"/>
                <a:gd name="connsiteY2" fmla="*/ 434566 h 760491"/>
                <a:gd name="connsiteX3" fmla="*/ 461727 w 796705"/>
                <a:gd name="connsiteY3" fmla="*/ 425512 h 760491"/>
                <a:gd name="connsiteX4" fmla="*/ 506994 w 796705"/>
                <a:gd name="connsiteY4" fmla="*/ 407406 h 760491"/>
                <a:gd name="connsiteX5" fmla="*/ 543208 w 796705"/>
                <a:gd name="connsiteY5" fmla="*/ 389299 h 760491"/>
                <a:gd name="connsiteX6" fmla="*/ 615636 w 796705"/>
                <a:gd name="connsiteY6" fmla="*/ 371192 h 760491"/>
                <a:gd name="connsiteX7" fmla="*/ 688064 w 796705"/>
                <a:gd name="connsiteY7" fmla="*/ 344031 h 760491"/>
                <a:gd name="connsiteX8" fmla="*/ 715224 w 796705"/>
                <a:gd name="connsiteY8" fmla="*/ 325924 h 760491"/>
                <a:gd name="connsiteX9" fmla="*/ 769545 w 796705"/>
                <a:gd name="connsiteY9" fmla="*/ 280657 h 760491"/>
                <a:gd name="connsiteX10" fmla="*/ 796705 w 796705"/>
                <a:gd name="connsiteY10" fmla="*/ 244443 h 760491"/>
                <a:gd name="connsiteX11" fmla="*/ 760491 w 796705"/>
                <a:gd name="connsiteY11" fmla="*/ 235390 h 760491"/>
                <a:gd name="connsiteX12" fmla="*/ 715224 w 796705"/>
                <a:gd name="connsiteY12" fmla="*/ 253497 h 760491"/>
                <a:gd name="connsiteX13" fmla="*/ 624689 w 796705"/>
                <a:gd name="connsiteY13" fmla="*/ 271604 h 760491"/>
                <a:gd name="connsiteX14" fmla="*/ 561315 w 796705"/>
                <a:gd name="connsiteY14" fmla="*/ 307817 h 760491"/>
                <a:gd name="connsiteX15" fmla="*/ 525101 w 796705"/>
                <a:gd name="connsiteY15" fmla="*/ 334978 h 760491"/>
                <a:gd name="connsiteX16" fmla="*/ 470780 w 796705"/>
                <a:gd name="connsiteY16" fmla="*/ 398352 h 760491"/>
                <a:gd name="connsiteX17" fmla="*/ 452673 w 796705"/>
                <a:gd name="connsiteY17" fmla="*/ 434566 h 760491"/>
                <a:gd name="connsiteX18" fmla="*/ 434566 w 796705"/>
                <a:gd name="connsiteY18" fmla="*/ 561314 h 760491"/>
                <a:gd name="connsiteX19" fmla="*/ 425513 w 796705"/>
                <a:gd name="connsiteY19" fmla="*/ 588475 h 760491"/>
                <a:gd name="connsiteX20" fmla="*/ 398353 w 796705"/>
                <a:gd name="connsiteY20" fmla="*/ 597528 h 760491"/>
                <a:gd name="connsiteX21" fmla="*/ 325925 w 796705"/>
                <a:gd name="connsiteY21" fmla="*/ 579421 h 760491"/>
                <a:gd name="connsiteX22" fmla="*/ 298765 w 796705"/>
                <a:gd name="connsiteY22" fmla="*/ 561314 h 760491"/>
                <a:gd name="connsiteX23" fmla="*/ 271604 w 796705"/>
                <a:gd name="connsiteY23" fmla="*/ 552261 h 760491"/>
                <a:gd name="connsiteX24" fmla="*/ 235390 w 796705"/>
                <a:gd name="connsiteY24" fmla="*/ 506994 h 760491"/>
                <a:gd name="connsiteX25" fmla="*/ 217283 w 796705"/>
                <a:gd name="connsiteY25" fmla="*/ 479833 h 760491"/>
                <a:gd name="connsiteX26" fmla="*/ 190123 w 796705"/>
                <a:gd name="connsiteY26" fmla="*/ 443619 h 760491"/>
                <a:gd name="connsiteX27" fmla="*/ 181069 w 796705"/>
                <a:gd name="connsiteY27" fmla="*/ 416459 h 760491"/>
                <a:gd name="connsiteX28" fmla="*/ 162963 w 796705"/>
                <a:gd name="connsiteY28" fmla="*/ 380245 h 760491"/>
                <a:gd name="connsiteX29" fmla="*/ 153909 w 796705"/>
                <a:gd name="connsiteY29" fmla="*/ 289710 h 760491"/>
                <a:gd name="connsiteX30" fmla="*/ 144856 w 796705"/>
                <a:gd name="connsiteY30" fmla="*/ 244443 h 760491"/>
                <a:gd name="connsiteX31" fmla="*/ 172016 w 796705"/>
                <a:gd name="connsiteY31" fmla="*/ 280657 h 760491"/>
                <a:gd name="connsiteX32" fmla="*/ 199176 w 796705"/>
                <a:gd name="connsiteY32" fmla="*/ 325924 h 760491"/>
                <a:gd name="connsiteX33" fmla="*/ 244444 w 796705"/>
                <a:gd name="connsiteY33" fmla="*/ 371192 h 760491"/>
                <a:gd name="connsiteX34" fmla="*/ 280658 w 796705"/>
                <a:gd name="connsiteY34" fmla="*/ 416459 h 760491"/>
                <a:gd name="connsiteX35" fmla="*/ 353085 w 796705"/>
                <a:gd name="connsiteY35" fmla="*/ 488887 h 760491"/>
                <a:gd name="connsiteX36" fmla="*/ 389299 w 796705"/>
                <a:gd name="connsiteY36" fmla="*/ 525101 h 760491"/>
                <a:gd name="connsiteX37" fmla="*/ 407406 w 796705"/>
                <a:gd name="connsiteY37" fmla="*/ 552261 h 760491"/>
                <a:gd name="connsiteX38" fmla="*/ 497941 w 796705"/>
                <a:gd name="connsiteY38" fmla="*/ 633742 h 760491"/>
                <a:gd name="connsiteX39" fmla="*/ 552262 w 796705"/>
                <a:gd name="connsiteY39" fmla="*/ 669956 h 760491"/>
                <a:gd name="connsiteX40" fmla="*/ 588475 w 796705"/>
                <a:gd name="connsiteY40" fmla="*/ 697116 h 760491"/>
                <a:gd name="connsiteX41" fmla="*/ 624689 w 796705"/>
                <a:gd name="connsiteY41" fmla="*/ 715223 h 760491"/>
                <a:gd name="connsiteX42" fmla="*/ 651850 w 796705"/>
                <a:gd name="connsiteY42" fmla="*/ 733330 h 760491"/>
                <a:gd name="connsiteX43" fmla="*/ 660903 w 796705"/>
                <a:gd name="connsiteY43" fmla="*/ 760491 h 760491"/>
                <a:gd name="connsiteX44" fmla="*/ 669957 w 796705"/>
                <a:gd name="connsiteY44" fmla="*/ 733330 h 760491"/>
                <a:gd name="connsiteX45" fmla="*/ 561315 w 796705"/>
                <a:gd name="connsiteY45" fmla="*/ 579421 h 760491"/>
                <a:gd name="connsiteX46" fmla="*/ 534155 w 796705"/>
                <a:gd name="connsiteY46" fmla="*/ 516047 h 760491"/>
                <a:gd name="connsiteX47" fmla="*/ 516048 w 796705"/>
                <a:gd name="connsiteY47" fmla="*/ 479833 h 760491"/>
                <a:gd name="connsiteX48" fmla="*/ 506994 w 796705"/>
                <a:gd name="connsiteY48" fmla="*/ 452673 h 760491"/>
                <a:gd name="connsiteX49" fmla="*/ 488887 w 796705"/>
                <a:gd name="connsiteY49" fmla="*/ 425512 h 760491"/>
                <a:gd name="connsiteX50" fmla="*/ 434566 w 796705"/>
                <a:gd name="connsiteY50" fmla="*/ 353085 h 760491"/>
                <a:gd name="connsiteX51" fmla="*/ 407406 w 796705"/>
                <a:gd name="connsiteY51" fmla="*/ 344031 h 760491"/>
                <a:gd name="connsiteX52" fmla="*/ 353085 w 796705"/>
                <a:gd name="connsiteY52" fmla="*/ 353085 h 760491"/>
                <a:gd name="connsiteX53" fmla="*/ 380246 w 796705"/>
                <a:gd name="connsiteY53" fmla="*/ 362138 h 760491"/>
                <a:gd name="connsiteX54" fmla="*/ 452673 w 796705"/>
                <a:gd name="connsiteY54" fmla="*/ 334978 h 760491"/>
                <a:gd name="connsiteX55" fmla="*/ 479834 w 796705"/>
                <a:gd name="connsiteY55" fmla="*/ 298764 h 760491"/>
                <a:gd name="connsiteX56" fmla="*/ 488887 w 796705"/>
                <a:gd name="connsiteY56" fmla="*/ 262550 h 760491"/>
                <a:gd name="connsiteX57" fmla="*/ 497941 w 796705"/>
                <a:gd name="connsiteY57" fmla="*/ 235390 h 760491"/>
                <a:gd name="connsiteX58" fmla="*/ 488887 w 796705"/>
                <a:gd name="connsiteY58" fmla="*/ 81481 h 760491"/>
                <a:gd name="connsiteX59" fmla="*/ 461727 w 796705"/>
                <a:gd name="connsiteY59" fmla="*/ 72427 h 760491"/>
                <a:gd name="connsiteX60" fmla="*/ 416460 w 796705"/>
                <a:gd name="connsiteY60" fmla="*/ 135802 h 760491"/>
                <a:gd name="connsiteX61" fmla="*/ 407406 w 796705"/>
                <a:gd name="connsiteY61" fmla="*/ 208229 h 760491"/>
                <a:gd name="connsiteX62" fmla="*/ 398353 w 796705"/>
                <a:gd name="connsiteY62" fmla="*/ 271604 h 760491"/>
                <a:gd name="connsiteX63" fmla="*/ 407406 w 796705"/>
                <a:gd name="connsiteY63" fmla="*/ 543208 h 760491"/>
                <a:gd name="connsiteX64" fmla="*/ 425513 w 796705"/>
                <a:gd name="connsiteY64" fmla="*/ 633742 h 760491"/>
                <a:gd name="connsiteX65" fmla="*/ 416460 w 796705"/>
                <a:gd name="connsiteY65" fmla="*/ 688063 h 760491"/>
                <a:gd name="connsiteX66" fmla="*/ 353085 w 796705"/>
                <a:gd name="connsiteY66" fmla="*/ 669956 h 760491"/>
                <a:gd name="connsiteX67" fmla="*/ 298765 w 796705"/>
                <a:gd name="connsiteY67" fmla="*/ 624689 h 760491"/>
                <a:gd name="connsiteX68" fmla="*/ 253497 w 796705"/>
                <a:gd name="connsiteY68" fmla="*/ 597528 h 760491"/>
                <a:gd name="connsiteX69" fmla="*/ 235390 w 796705"/>
                <a:gd name="connsiteY69" fmla="*/ 570368 h 760491"/>
                <a:gd name="connsiteX70" fmla="*/ 172016 w 796705"/>
                <a:gd name="connsiteY70" fmla="*/ 506994 h 760491"/>
                <a:gd name="connsiteX71" fmla="*/ 135802 w 796705"/>
                <a:gd name="connsiteY71" fmla="*/ 452673 h 760491"/>
                <a:gd name="connsiteX72" fmla="*/ 144856 w 796705"/>
                <a:gd name="connsiteY72" fmla="*/ 353085 h 760491"/>
                <a:gd name="connsiteX73" fmla="*/ 244444 w 796705"/>
                <a:gd name="connsiteY73" fmla="*/ 407406 h 760491"/>
                <a:gd name="connsiteX74" fmla="*/ 298765 w 796705"/>
                <a:gd name="connsiteY74" fmla="*/ 416459 h 760491"/>
                <a:gd name="connsiteX75" fmla="*/ 353085 w 796705"/>
                <a:gd name="connsiteY75" fmla="*/ 434566 h 760491"/>
                <a:gd name="connsiteX76" fmla="*/ 516048 w 796705"/>
                <a:gd name="connsiteY76" fmla="*/ 452673 h 760491"/>
                <a:gd name="connsiteX77" fmla="*/ 651850 w 796705"/>
                <a:gd name="connsiteY77" fmla="*/ 443619 h 760491"/>
                <a:gd name="connsiteX78" fmla="*/ 633743 w 796705"/>
                <a:gd name="connsiteY78" fmla="*/ 416459 h 760491"/>
                <a:gd name="connsiteX79" fmla="*/ 588475 w 796705"/>
                <a:gd name="connsiteY79" fmla="*/ 407406 h 760491"/>
                <a:gd name="connsiteX80" fmla="*/ 443620 w 796705"/>
                <a:gd name="connsiteY80" fmla="*/ 362138 h 760491"/>
                <a:gd name="connsiteX81" fmla="*/ 416460 w 796705"/>
                <a:gd name="connsiteY81" fmla="*/ 344031 h 760491"/>
                <a:gd name="connsiteX82" fmla="*/ 325925 w 796705"/>
                <a:gd name="connsiteY82" fmla="*/ 316871 h 760491"/>
                <a:gd name="connsiteX83" fmla="*/ 289711 w 796705"/>
                <a:gd name="connsiteY83" fmla="*/ 298764 h 760491"/>
                <a:gd name="connsiteX84" fmla="*/ 262551 w 796705"/>
                <a:gd name="connsiteY84" fmla="*/ 289710 h 760491"/>
                <a:gd name="connsiteX85" fmla="*/ 172016 w 796705"/>
                <a:gd name="connsiteY85" fmla="*/ 226336 h 760491"/>
                <a:gd name="connsiteX86" fmla="*/ 135802 w 796705"/>
                <a:gd name="connsiteY86" fmla="*/ 162962 h 760491"/>
                <a:gd name="connsiteX87" fmla="*/ 117695 w 796705"/>
                <a:gd name="connsiteY87" fmla="*/ 135802 h 760491"/>
                <a:gd name="connsiteX88" fmla="*/ 90535 w 796705"/>
                <a:gd name="connsiteY88" fmla="*/ 126748 h 760491"/>
                <a:gd name="connsiteX89" fmla="*/ 72428 w 796705"/>
                <a:gd name="connsiteY89" fmla="*/ 162962 h 760491"/>
                <a:gd name="connsiteX90" fmla="*/ 54321 w 796705"/>
                <a:gd name="connsiteY90" fmla="*/ 235390 h 760491"/>
                <a:gd name="connsiteX91" fmla="*/ 81481 w 796705"/>
                <a:gd name="connsiteY91" fmla="*/ 443619 h 760491"/>
                <a:gd name="connsiteX92" fmla="*/ 144856 w 796705"/>
                <a:gd name="connsiteY92" fmla="*/ 516047 h 760491"/>
                <a:gd name="connsiteX93" fmla="*/ 208230 w 796705"/>
                <a:gd name="connsiteY93" fmla="*/ 588475 h 760491"/>
                <a:gd name="connsiteX94" fmla="*/ 307818 w 796705"/>
                <a:gd name="connsiteY94" fmla="*/ 615635 h 760491"/>
                <a:gd name="connsiteX95" fmla="*/ 344032 w 796705"/>
                <a:gd name="connsiteY95" fmla="*/ 606582 h 760491"/>
                <a:gd name="connsiteX96" fmla="*/ 362139 w 796705"/>
                <a:gd name="connsiteY96" fmla="*/ 552261 h 760491"/>
                <a:gd name="connsiteX97" fmla="*/ 407406 w 796705"/>
                <a:gd name="connsiteY97" fmla="*/ 543208 h 760491"/>
                <a:gd name="connsiteX98" fmla="*/ 470780 w 796705"/>
                <a:gd name="connsiteY98" fmla="*/ 561314 h 760491"/>
                <a:gd name="connsiteX99" fmla="*/ 506994 w 796705"/>
                <a:gd name="connsiteY99" fmla="*/ 597528 h 760491"/>
                <a:gd name="connsiteX100" fmla="*/ 543208 w 796705"/>
                <a:gd name="connsiteY100" fmla="*/ 669956 h 760491"/>
                <a:gd name="connsiteX101" fmla="*/ 579422 w 796705"/>
                <a:gd name="connsiteY101" fmla="*/ 733330 h 760491"/>
                <a:gd name="connsiteX102" fmla="*/ 570368 w 796705"/>
                <a:gd name="connsiteY102" fmla="*/ 706170 h 760491"/>
                <a:gd name="connsiteX103" fmla="*/ 497941 w 796705"/>
                <a:gd name="connsiteY103" fmla="*/ 606582 h 760491"/>
                <a:gd name="connsiteX104" fmla="*/ 461727 w 796705"/>
                <a:gd name="connsiteY104" fmla="*/ 570368 h 760491"/>
                <a:gd name="connsiteX105" fmla="*/ 434566 w 796705"/>
                <a:gd name="connsiteY105" fmla="*/ 525101 h 760491"/>
                <a:gd name="connsiteX106" fmla="*/ 380246 w 796705"/>
                <a:gd name="connsiteY106" fmla="*/ 470780 h 760491"/>
                <a:gd name="connsiteX107" fmla="*/ 325925 w 796705"/>
                <a:gd name="connsiteY107" fmla="*/ 398352 h 760491"/>
                <a:gd name="connsiteX108" fmla="*/ 280658 w 796705"/>
                <a:gd name="connsiteY108" fmla="*/ 353085 h 760491"/>
                <a:gd name="connsiteX109" fmla="*/ 208230 w 796705"/>
                <a:gd name="connsiteY109" fmla="*/ 280657 h 760491"/>
                <a:gd name="connsiteX110" fmla="*/ 217283 w 796705"/>
                <a:gd name="connsiteY110" fmla="*/ 334978 h 760491"/>
                <a:gd name="connsiteX111" fmla="*/ 271604 w 796705"/>
                <a:gd name="connsiteY111" fmla="*/ 425512 h 760491"/>
                <a:gd name="connsiteX112" fmla="*/ 316871 w 796705"/>
                <a:gd name="connsiteY112" fmla="*/ 461726 h 760491"/>
                <a:gd name="connsiteX113" fmla="*/ 371192 w 796705"/>
                <a:gd name="connsiteY113" fmla="*/ 525101 h 760491"/>
                <a:gd name="connsiteX114" fmla="*/ 416460 w 796705"/>
                <a:gd name="connsiteY114" fmla="*/ 506994 h 760491"/>
                <a:gd name="connsiteX115" fmla="*/ 452673 w 796705"/>
                <a:gd name="connsiteY115" fmla="*/ 425512 h 760491"/>
                <a:gd name="connsiteX116" fmla="*/ 461727 w 796705"/>
                <a:gd name="connsiteY116" fmla="*/ 398352 h 760491"/>
                <a:gd name="connsiteX117" fmla="*/ 452673 w 796705"/>
                <a:gd name="connsiteY117" fmla="*/ 362138 h 760491"/>
                <a:gd name="connsiteX118" fmla="*/ 425513 w 796705"/>
                <a:gd name="connsiteY118" fmla="*/ 407406 h 760491"/>
                <a:gd name="connsiteX119" fmla="*/ 443620 w 796705"/>
                <a:gd name="connsiteY119" fmla="*/ 470780 h 760491"/>
                <a:gd name="connsiteX120" fmla="*/ 470780 w 796705"/>
                <a:gd name="connsiteY120" fmla="*/ 443619 h 760491"/>
                <a:gd name="connsiteX121" fmla="*/ 479834 w 796705"/>
                <a:gd name="connsiteY121" fmla="*/ 398352 h 760491"/>
                <a:gd name="connsiteX122" fmla="*/ 488887 w 796705"/>
                <a:gd name="connsiteY122" fmla="*/ 362138 h 760491"/>
                <a:gd name="connsiteX123" fmla="*/ 479834 w 796705"/>
                <a:gd name="connsiteY123" fmla="*/ 289710 h 760491"/>
                <a:gd name="connsiteX124" fmla="*/ 344032 w 796705"/>
                <a:gd name="connsiteY124" fmla="*/ 334978 h 760491"/>
                <a:gd name="connsiteX125" fmla="*/ 325925 w 796705"/>
                <a:gd name="connsiteY125" fmla="*/ 479833 h 760491"/>
                <a:gd name="connsiteX126" fmla="*/ 380246 w 796705"/>
                <a:gd name="connsiteY126" fmla="*/ 506994 h 760491"/>
                <a:gd name="connsiteX127" fmla="*/ 398353 w 796705"/>
                <a:gd name="connsiteY127" fmla="*/ 479833 h 760491"/>
                <a:gd name="connsiteX128" fmla="*/ 362139 w 796705"/>
                <a:gd name="connsiteY128" fmla="*/ 434566 h 760491"/>
                <a:gd name="connsiteX129" fmla="*/ 298765 w 796705"/>
                <a:gd name="connsiteY129" fmla="*/ 353085 h 760491"/>
                <a:gd name="connsiteX130" fmla="*/ 289711 w 796705"/>
                <a:gd name="connsiteY130" fmla="*/ 325924 h 760491"/>
                <a:gd name="connsiteX131" fmla="*/ 298765 w 796705"/>
                <a:gd name="connsiteY131" fmla="*/ 262550 h 760491"/>
                <a:gd name="connsiteX132" fmla="*/ 334978 w 796705"/>
                <a:gd name="connsiteY132" fmla="*/ 253497 h 760491"/>
                <a:gd name="connsiteX133" fmla="*/ 443620 w 796705"/>
                <a:gd name="connsiteY133" fmla="*/ 262550 h 760491"/>
                <a:gd name="connsiteX134" fmla="*/ 470780 w 796705"/>
                <a:gd name="connsiteY134" fmla="*/ 289710 h 760491"/>
                <a:gd name="connsiteX135" fmla="*/ 497941 w 796705"/>
                <a:gd name="connsiteY135" fmla="*/ 307817 h 760491"/>
                <a:gd name="connsiteX136" fmla="*/ 525101 w 796705"/>
                <a:gd name="connsiteY136" fmla="*/ 344031 h 760491"/>
                <a:gd name="connsiteX137" fmla="*/ 552262 w 796705"/>
                <a:gd name="connsiteY137" fmla="*/ 407406 h 760491"/>
                <a:gd name="connsiteX138" fmla="*/ 561315 w 796705"/>
                <a:gd name="connsiteY138" fmla="*/ 434566 h 760491"/>
                <a:gd name="connsiteX139" fmla="*/ 534155 w 796705"/>
                <a:gd name="connsiteY139" fmla="*/ 325924 h 760491"/>
                <a:gd name="connsiteX140" fmla="*/ 506994 w 796705"/>
                <a:gd name="connsiteY140" fmla="*/ 262550 h 760491"/>
                <a:gd name="connsiteX141" fmla="*/ 362139 w 796705"/>
                <a:gd name="connsiteY141" fmla="*/ 45267 h 760491"/>
                <a:gd name="connsiteX142" fmla="*/ 307818 w 796705"/>
                <a:gd name="connsiteY142" fmla="*/ 0 h 760491"/>
                <a:gd name="connsiteX143" fmla="*/ 316871 w 796705"/>
                <a:gd name="connsiteY143" fmla="*/ 208229 h 760491"/>
                <a:gd name="connsiteX144" fmla="*/ 344032 w 796705"/>
                <a:gd name="connsiteY144" fmla="*/ 271604 h 760491"/>
                <a:gd name="connsiteX145" fmla="*/ 389299 w 796705"/>
                <a:gd name="connsiteY145" fmla="*/ 344031 h 760491"/>
                <a:gd name="connsiteX146" fmla="*/ 416460 w 796705"/>
                <a:gd name="connsiteY146" fmla="*/ 380245 h 760491"/>
                <a:gd name="connsiteX147" fmla="*/ 434566 w 796705"/>
                <a:gd name="connsiteY147" fmla="*/ 407406 h 760491"/>
                <a:gd name="connsiteX148" fmla="*/ 461727 w 796705"/>
                <a:gd name="connsiteY148" fmla="*/ 425512 h 760491"/>
                <a:gd name="connsiteX149" fmla="*/ 534155 w 796705"/>
                <a:gd name="connsiteY149" fmla="*/ 497940 h 760491"/>
                <a:gd name="connsiteX150" fmla="*/ 579422 w 796705"/>
                <a:gd name="connsiteY150" fmla="*/ 543208 h 760491"/>
                <a:gd name="connsiteX151" fmla="*/ 597529 w 796705"/>
                <a:gd name="connsiteY151" fmla="*/ 579421 h 760491"/>
                <a:gd name="connsiteX152" fmla="*/ 615636 w 796705"/>
                <a:gd name="connsiteY152" fmla="*/ 651849 h 760491"/>
                <a:gd name="connsiteX153" fmla="*/ 624689 w 796705"/>
                <a:gd name="connsiteY153" fmla="*/ 688063 h 760491"/>
                <a:gd name="connsiteX154" fmla="*/ 615636 w 796705"/>
                <a:gd name="connsiteY154" fmla="*/ 715223 h 760491"/>
                <a:gd name="connsiteX155" fmla="*/ 561315 w 796705"/>
                <a:gd name="connsiteY155" fmla="*/ 688063 h 760491"/>
                <a:gd name="connsiteX156" fmla="*/ 525101 w 796705"/>
                <a:gd name="connsiteY156" fmla="*/ 651849 h 760491"/>
                <a:gd name="connsiteX157" fmla="*/ 407406 w 796705"/>
                <a:gd name="connsiteY157" fmla="*/ 570368 h 760491"/>
                <a:gd name="connsiteX158" fmla="*/ 371192 w 796705"/>
                <a:gd name="connsiteY158" fmla="*/ 552261 h 760491"/>
                <a:gd name="connsiteX159" fmla="*/ 298765 w 796705"/>
                <a:gd name="connsiteY159" fmla="*/ 543208 h 760491"/>
                <a:gd name="connsiteX160" fmla="*/ 235390 w 796705"/>
                <a:gd name="connsiteY160" fmla="*/ 552261 h 760491"/>
                <a:gd name="connsiteX161" fmla="*/ 208230 w 796705"/>
                <a:gd name="connsiteY161" fmla="*/ 642796 h 760491"/>
                <a:gd name="connsiteX162" fmla="*/ 199176 w 796705"/>
                <a:gd name="connsiteY162" fmla="*/ 669956 h 760491"/>
                <a:gd name="connsiteX163" fmla="*/ 153909 w 796705"/>
                <a:gd name="connsiteY163" fmla="*/ 660903 h 760491"/>
                <a:gd name="connsiteX164" fmla="*/ 190123 w 796705"/>
                <a:gd name="connsiteY164" fmla="*/ 651849 h 760491"/>
                <a:gd name="connsiteX165" fmla="*/ 226337 w 796705"/>
                <a:gd name="connsiteY165" fmla="*/ 633742 h 760491"/>
                <a:gd name="connsiteX166" fmla="*/ 316871 w 796705"/>
                <a:gd name="connsiteY166" fmla="*/ 561314 h 760491"/>
                <a:gd name="connsiteX167" fmla="*/ 353085 w 796705"/>
                <a:gd name="connsiteY167" fmla="*/ 534154 h 760491"/>
                <a:gd name="connsiteX168" fmla="*/ 389299 w 796705"/>
                <a:gd name="connsiteY168" fmla="*/ 525101 h 760491"/>
                <a:gd name="connsiteX169" fmla="*/ 416460 w 796705"/>
                <a:gd name="connsiteY169" fmla="*/ 497940 h 760491"/>
                <a:gd name="connsiteX170" fmla="*/ 470780 w 796705"/>
                <a:gd name="connsiteY170" fmla="*/ 479833 h 760491"/>
                <a:gd name="connsiteX171" fmla="*/ 534155 w 796705"/>
                <a:gd name="connsiteY171" fmla="*/ 461726 h 760491"/>
                <a:gd name="connsiteX172" fmla="*/ 579422 w 796705"/>
                <a:gd name="connsiteY172" fmla="*/ 452673 h 760491"/>
                <a:gd name="connsiteX173" fmla="*/ 669957 w 796705"/>
                <a:gd name="connsiteY173" fmla="*/ 434566 h 760491"/>
                <a:gd name="connsiteX174" fmla="*/ 751438 w 796705"/>
                <a:gd name="connsiteY174" fmla="*/ 398352 h 760491"/>
                <a:gd name="connsiteX175" fmla="*/ 769545 w 796705"/>
                <a:gd name="connsiteY175" fmla="*/ 371192 h 760491"/>
                <a:gd name="connsiteX176" fmla="*/ 742384 w 796705"/>
                <a:gd name="connsiteY176" fmla="*/ 353085 h 760491"/>
                <a:gd name="connsiteX177" fmla="*/ 552262 w 796705"/>
                <a:gd name="connsiteY177" fmla="*/ 344031 h 760491"/>
                <a:gd name="connsiteX178" fmla="*/ 516048 w 796705"/>
                <a:gd name="connsiteY178" fmla="*/ 407406 h 760491"/>
                <a:gd name="connsiteX179" fmla="*/ 506994 w 796705"/>
                <a:gd name="connsiteY179" fmla="*/ 434566 h 760491"/>
                <a:gd name="connsiteX180" fmla="*/ 488887 w 796705"/>
                <a:gd name="connsiteY180" fmla="*/ 479833 h 760491"/>
                <a:gd name="connsiteX181" fmla="*/ 461727 w 796705"/>
                <a:gd name="connsiteY181" fmla="*/ 561314 h 760491"/>
                <a:gd name="connsiteX182" fmla="*/ 452673 w 796705"/>
                <a:gd name="connsiteY182" fmla="*/ 588475 h 760491"/>
                <a:gd name="connsiteX183" fmla="*/ 434566 w 796705"/>
                <a:gd name="connsiteY183" fmla="*/ 615635 h 760491"/>
                <a:gd name="connsiteX184" fmla="*/ 407406 w 796705"/>
                <a:gd name="connsiteY184" fmla="*/ 633742 h 760491"/>
                <a:gd name="connsiteX185" fmla="*/ 380246 w 796705"/>
                <a:gd name="connsiteY185" fmla="*/ 660903 h 760491"/>
                <a:gd name="connsiteX186" fmla="*/ 344032 w 796705"/>
                <a:gd name="connsiteY186" fmla="*/ 651849 h 760491"/>
                <a:gd name="connsiteX187" fmla="*/ 316871 w 796705"/>
                <a:gd name="connsiteY187" fmla="*/ 624689 h 760491"/>
                <a:gd name="connsiteX188" fmla="*/ 280658 w 796705"/>
                <a:gd name="connsiteY188" fmla="*/ 606582 h 760491"/>
                <a:gd name="connsiteX189" fmla="*/ 253497 w 796705"/>
                <a:gd name="connsiteY189" fmla="*/ 570368 h 760491"/>
                <a:gd name="connsiteX190" fmla="*/ 226337 w 796705"/>
                <a:gd name="connsiteY190" fmla="*/ 552261 h 760491"/>
                <a:gd name="connsiteX191" fmla="*/ 181069 w 796705"/>
                <a:gd name="connsiteY191" fmla="*/ 516047 h 760491"/>
                <a:gd name="connsiteX192" fmla="*/ 135802 w 796705"/>
                <a:gd name="connsiteY192" fmla="*/ 461726 h 760491"/>
                <a:gd name="connsiteX193" fmla="*/ 81481 w 796705"/>
                <a:gd name="connsiteY193" fmla="*/ 407406 h 760491"/>
                <a:gd name="connsiteX194" fmla="*/ 63374 w 796705"/>
                <a:gd name="connsiteY194" fmla="*/ 371192 h 760491"/>
                <a:gd name="connsiteX195" fmla="*/ 45267 w 796705"/>
                <a:gd name="connsiteY195" fmla="*/ 344031 h 760491"/>
                <a:gd name="connsiteX196" fmla="*/ 36214 w 796705"/>
                <a:gd name="connsiteY196" fmla="*/ 307817 h 760491"/>
                <a:gd name="connsiteX197" fmla="*/ 27161 w 796705"/>
                <a:gd name="connsiteY197" fmla="*/ 280657 h 760491"/>
                <a:gd name="connsiteX198" fmla="*/ 9054 w 796705"/>
                <a:gd name="connsiteY198" fmla="*/ 217283 h 760491"/>
                <a:gd name="connsiteX199" fmla="*/ 0 w 796705"/>
                <a:gd name="connsiteY199" fmla="*/ 244443 h 760491"/>
                <a:gd name="connsiteX200" fmla="*/ 9054 w 796705"/>
                <a:gd name="connsiteY200" fmla="*/ 362138 h 760491"/>
                <a:gd name="connsiteX201" fmla="*/ 27161 w 796705"/>
                <a:gd name="connsiteY201" fmla="*/ 389299 h 760491"/>
                <a:gd name="connsiteX202" fmla="*/ 54321 w 796705"/>
                <a:gd name="connsiteY202" fmla="*/ 425512 h 760491"/>
                <a:gd name="connsiteX203" fmla="*/ 235390 w 796705"/>
                <a:gd name="connsiteY203" fmla="*/ 452673 h 760491"/>
                <a:gd name="connsiteX204" fmla="*/ 280658 w 796705"/>
                <a:gd name="connsiteY204" fmla="*/ 488887 h 760491"/>
                <a:gd name="connsiteX205" fmla="*/ 334978 w 796705"/>
                <a:gd name="connsiteY205" fmla="*/ 516047 h 760491"/>
                <a:gd name="connsiteX206" fmla="*/ 334978 w 796705"/>
                <a:gd name="connsiteY206" fmla="*/ 344031 h 760491"/>
                <a:gd name="connsiteX207" fmla="*/ 307818 w 796705"/>
                <a:gd name="connsiteY207" fmla="*/ 262550 h 760491"/>
                <a:gd name="connsiteX208" fmla="*/ 316871 w 796705"/>
                <a:gd name="connsiteY208" fmla="*/ 425512 h 760491"/>
                <a:gd name="connsiteX209" fmla="*/ 353085 w 796705"/>
                <a:gd name="connsiteY209" fmla="*/ 452673 h 760491"/>
                <a:gd name="connsiteX210" fmla="*/ 371192 w 796705"/>
                <a:gd name="connsiteY210" fmla="*/ 353085 h 760491"/>
                <a:gd name="connsiteX211" fmla="*/ 398353 w 796705"/>
                <a:gd name="connsiteY211" fmla="*/ 316871 h 760491"/>
                <a:gd name="connsiteX212" fmla="*/ 389299 w 796705"/>
                <a:gd name="connsiteY212" fmla="*/ 362138 h 760491"/>
                <a:gd name="connsiteX213" fmla="*/ 380246 w 796705"/>
                <a:gd name="connsiteY213" fmla="*/ 398352 h 760491"/>
                <a:gd name="connsiteX214" fmla="*/ 389299 w 796705"/>
                <a:gd name="connsiteY214" fmla="*/ 479833 h 760491"/>
                <a:gd name="connsiteX215" fmla="*/ 398353 w 796705"/>
                <a:gd name="connsiteY215" fmla="*/ 443619 h 760491"/>
                <a:gd name="connsiteX216" fmla="*/ 452673 w 796705"/>
                <a:gd name="connsiteY216" fmla="*/ 461726 h 760491"/>
                <a:gd name="connsiteX217" fmla="*/ 434566 w 796705"/>
                <a:gd name="connsiteY217" fmla="*/ 579421 h 760491"/>
                <a:gd name="connsiteX218" fmla="*/ 407406 w 796705"/>
                <a:gd name="connsiteY218" fmla="*/ 561314 h 760491"/>
                <a:gd name="connsiteX219" fmla="*/ 407406 w 796705"/>
                <a:gd name="connsiteY219" fmla="*/ 479833 h 760491"/>
                <a:gd name="connsiteX220" fmla="*/ 452673 w 796705"/>
                <a:gd name="connsiteY220" fmla="*/ 470780 h 760491"/>
                <a:gd name="connsiteX221" fmla="*/ 334978 w 796705"/>
                <a:gd name="connsiteY221" fmla="*/ 479833 h 7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796705" h="760491">
                  <a:moveTo>
                    <a:pt x="334978" y="479833"/>
                  </a:moveTo>
                  <a:cubicBezTo>
                    <a:pt x="325925" y="476815"/>
                    <a:pt x="377430" y="462183"/>
                    <a:pt x="398353" y="452673"/>
                  </a:cubicBezTo>
                  <a:cubicBezTo>
                    <a:pt x="410639" y="447088"/>
                    <a:pt x="422161" y="439882"/>
                    <a:pt x="434566" y="434566"/>
                  </a:cubicBezTo>
                  <a:cubicBezTo>
                    <a:pt x="443338" y="430807"/>
                    <a:pt x="452791" y="428863"/>
                    <a:pt x="461727" y="425512"/>
                  </a:cubicBezTo>
                  <a:cubicBezTo>
                    <a:pt x="476944" y="419806"/>
                    <a:pt x="492143" y="414006"/>
                    <a:pt x="506994" y="407406"/>
                  </a:cubicBezTo>
                  <a:cubicBezTo>
                    <a:pt x="519327" y="401925"/>
                    <a:pt x="530404" y="393567"/>
                    <a:pt x="543208" y="389299"/>
                  </a:cubicBezTo>
                  <a:cubicBezTo>
                    <a:pt x="566817" y="381429"/>
                    <a:pt x="592028" y="379062"/>
                    <a:pt x="615636" y="371192"/>
                  </a:cubicBezTo>
                  <a:cubicBezTo>
                    <a:pt x="639139" y="363357"/>
                    <a:pt x="666419" y="354854"/>
                    <a:pt x="688064" y="344031"/>
                  </a:cubicBezTo>
                  <a:cubicBezTo>
                    <a:pt x="697796" y="339165"/>
                    <a:pt x="706171" y="331960"/>
                    <a:pt x="715224" y="325924"/>
                  </a:cubicBezTo>
                  <a:cubicBezTo>
                    <a:pt x="761398" y="256664"/>
                    <a:pt x="698071" y="341921"/>
                    <a:pt x="769545" y="280657"/>
                  </a:cubicBezTo>
                  <a:cubicBezTo>
                    <a:pt x="781001" y="270837"/>
                    <a:pt x="787652" y="256514"/>
                    <a:pt x="796705" y="244443"/>
                  </a:cubicBezTo>
                  <a:cubicBezTo>
                    <a:pt x="784634" y="241425"/>
                    <a:pt x="772858" y="234016"/>
                    <a:pt x="760491" y="235390"/>
                  </a:cubicBezTo>
                  <a:cubicBezTo>
                    <a:pt x="744339" y="237185"/>
                    <a:pt x="730641" y="248358"/>
                    <a:pt x="715224" y="253497"/>
                  </a:cubicBezTo>
                  <a:cubicBezTo>
                    <a:pt x="688218" y="262499"/>
                    <a:pt x="651426" y="267148"/>
                    <a:pt x="624689" y="271604"/>
                  </a:cubicBezTo>
                  <a:cubicBezTo>
                    <a:pt x="493388" y="370078"/>
                    <a:pt x="658099" y="252511"/>
                    <a:pt x="561315" y="307817"/>
                  </a:cubicBezTo>
                  <a:cubicBezTo>
                    <a:pt x="548214" y="315303"/>
                    <a:pt x="536558" y="325158"/>
                    <a:pt x="525101" y="334978"/>
                  </a:cubicBezTo>
                  <a:cubicBezTo>
                    <a:pt x="505160" y="352071"/>
                    <a:pt x="484541" y="376335"/>
                    <a:pt x="470780" y="398352"/>
                  </a:cubicBezTo>
                  <a:cubicBezTo>
                    <a:pt x="463627" y="409797"/>
                    <a:pt x="458709" y="422495"/>
                    <a:pt x="452673" y="434566"/>
                  </a:cubicBezTo>
                  <a:cubicBezTo>
                    <a:pt x="445457" y="506732"/>
                    <a:pt x="449715" y="508293"/>
                    <a:pt x="434566" y="561314"/>
                  </a:cubicBezTo>
                  <a:cubicBezTo>
                    <a:pt x="431944" y="570490"/>
                    <a:pt x="432261" y="581727"/>
                    <a:pt x="425513" y="588475"/>
                  </a:cubicBezTo>
                  <a:cubicBezTo>
                    <a:pt x="418765" y="595223"/>
                    <a:pt x="407406" y="594510"/>
                    <a:pt x="398353" y="597528"/>
                  </a:cubicBezTo>
                  <a:cubicBezTo>
                    <a:pt x="374210" y="591492"/>
                    <a:pt x="349312" y="587926"/>
                    <a:pt x="325925" y="579421"/>
                  </a:cubicBezTo>
                  <a:cubicBezTo>
                    <a:pt x="315699" y="575703"/>
                    <a:pt x="308497" y="566180"/>
                    <a:pt x="298765" y="561314"/>
                  </a:cubicBezTo>
                  <a:cubicBezTo>
                    <a:pt x="290229" y="557046"/>
                    <a:pt x="280658" y="555279"/>
                    <a:pt x="271604" y="552261"/>
                  </a:cubicBezTo>
                  <a:cubicBezTo>
                    <a:pt x="259533" y="537172"/>
                    <a:pt x="246984" y="522453"/>
                    <a:pt x="235390" y="506994"/>
                  </a:cubicBezTo>
                  <a:cubicBezTo>
                    <a:pt x="228861" y="498289"/>
                    <a:pt x="223607" y="488687"/>
                    <a:pt x="217283" y="479833"/>
                  </a:cubicBezTo>
                  <a:cubicBezTo>
                    <a:pt x="208513" y="467554"/>
                    <a:pt x="199176" y="455690"/>
                    <a:pt x="190123" y="443619"/>
                  </a:cubicBezTo>
                  <a:cubicBezTo>
                    <a:pt x="187105" y="434566"/>
                    <a:pt x="184828" y="425231"/>
                    <a:pt x="181069" y="416459"/>
                  </a:cubicBezTo>
                  <a:cubicBezTo>
                    <a:pt x="175753" y="404054"/>
                    <a:pt x="165791" y="393441"/>
                    <a:pt x="162963" y="380245"/>
                  </a:cubicBezTo>
                  <a:cubicBezTo>
                    <a:pt x="156608" y="350589"/>
                    <a:pt x="157917" y="319773"/>
                    <a:pt x="153909" y="289710"/>
                  </a:cubicBezTo>
                  <a:cubicBezTo>
                    <a:pt x="151875" y="274457"/>
                    <a:pt x="131093" y="251324"/>
                    <a:pt x="144856" y="244443"/>
                  </a:cubicBezTo>
                  <a:cubicBezTo>
                    <a:pt x="158352" y="237695"/>
                    <a:pt x="163646" y="268102"/>
                    <a:pt x="172016" y="280657"/>
                  </a:cubicBezTo>
                  <a:cubicBezTo>
                    <a:pt x="181777" y="295298"/>
                    <a:pt x="188183" y="312183"/>
                    <a:pt x="199176" y="325924"/>
                  </a:cubicBezTo>
                  <a:cubicBezTo>
                    <a:pt x="212507" y="342587"/>
                    <a:pt x="230169" y="355330"/>
                    <a:pt x="244444" y="371192"/>
                  </a:cubicBezTo>
                  <a:cubicBezTo>
                    <a:pt x="257371" y="385555"/>
                    <a:pt x="267551" y="402260"/>
                    <a:pt x="280658" y="416459"/>
                  </a:cubicBezTo>
                  <a:cubicBezTo>
                    <a:pt x="303816" y="441547"/>
                    <a:pt x="328943" y="464744"/>
                    <a:pt x="353085" y="488887"/>
                  </a:cubicBezTo>
                  <a:cubicBezTo>
                    <a:pt x="365156" y="500958"/>
                    <a:pt x="379829" y="510897"/>
                    <a:pt x="389299" y="525101"/>
                  </a:cubicBezTo>
                  <a:cubicBezTo>
                    <a:pt x="395335" y="534154"/>
                    <a:pt x="400325" y="544000"/>
                    <a:pt x="407406" y="552261"/>
                  </a:cubicBezTo>
                  <a:cubicBezTo>
                    <a:pt x="429367" y="577882"/>
                    <a:pt x="473195" y="615182"/>
                    <a:pt x="497941" y="633742"/>
                  </a:cubicBezTo>
                  <a:cubicBezTo>
                    <a:pt x="515351" y="646799"/>
                    <a:pt x="534434" y="657476"/>
                    <a:pt x="552262" y="669956"/>
                  </a:cubicBezTo>
                  <a:cubicBezTo>
                    <a:pt x="564623" y="678609"/>
                    <a:pt x="575680" y="689119"/>
                    <a:pt x="588475" y="697116"/>
                  </a:cubicBezTo>
                  <a:cubicBezTo>
                    <a:pt x="599920" y="704269"/>
                    <a:pt x="612971" y="708527"/>
                    <a:pt x="624689" y="715223"/>
                  </a:cubicBezTo>
                  <a:cubicBezTo>
                    <a:pt x="634136" y="720622"/>
                    <a:pt x="642796" y="727294"/>
                    <a:pt x="651850" y="733330"/>
                  </a:cubicBezTo>
                  <a:cubicBezTo>
                    <a:pt x="654868" y="742384"/>
                    <a:pt x="651360" y="760491"/>
                    <a:pt x="660903" y="760491"/>
                  </a:cubicBezTo>
                  <a:cubicBezTo>
                    <a:pt x="670446" y="760491"/>
                    <a:pt x="673628" y="742139"/>
                    <a:pt x="669957" y="733330"/>
                  </a:cubicBezTo>
                  <a:cubicBezTo>
                    <a:pt x="625559" y="626773"/>
                    <a:pt x="610572" y="677932"/>
                    <a:pt x="561315" y="579421"/>
                  </a:cubicBezTo>
                  <a:cubicBezTo>
                    <a:pt x="501269" y="459333"/>
                    <a:pt x="574114" y="609286"/>
                    <a:pt x="534155" y="516047"/>
                  </a:cubicBezTo>
                  <a:cubicBezTo>
                    <a:pt x="528839" y="503642"/>
                    <a:pt x="521365" y="492238"/>
                    <a:pt x="516048" y="479833"/>
                  </a:cubicBezTo>
                  <a:cubicBezTo>
                    <a:pt x="512289" y="471062"/>
                    <a:pt x="511262" y="461209"/>
                    <a:pt x="506994" y="452673"/>
                  </a:cubicBezTo>
                  <a:cubicBezTo>
                    <a:pt x="502128" y="442941"/>
                    <a:pt x="494654" y="434739"/>
                    <a:pt x="488887" y="425512"/>
                  </a:cubicBezTo>
                  <a:cubicBezTo>
                    <a:pt x="472166" y="398758"/>
                    <a:pt x="461781" y="371229"/>
                    <a:pt x="434566" y="353085"/>
                  </a:cubicBezTo>
                  <a:cubicBezTo>
                    <a:pt x="426626" y="347791"/>
                    <a:pt x="416459" y="347049"/>
                    <a:pt x="407406" y="344031"/>
                  </a:cubicBezTo>
                  <a:cubicBezTo>
                    <a:pt x="389299" y="347049"/>
                    <a:pt x="368359" y="342902"/>
                    <a:pt x="353085" y="353085"/>
                  </a:cubicBezTo>
                  <a:cubicBezTo>
                    <a:pt x="345145" y="358379"/>
                    <a:pt x="370857" y="363845"/>
                    <a:pt x="380246" y="362138"/>
                  </a:cubicBezTo>
                  <a:cubicBezTo>
                    <a:pt x="405614" y="357526"/>
                    <a:pt x="428531" y="344031"/>
                    <a:pt x="452673" y="334978"/>
                  </a:cubicBezTo>
                  <a:cubicBezTo>
                    <a:pt x="461727" y="322907"/>
                    <a:pt x="473086" y="312260"/>
                    <a:pt x="479834" y="298764"/>
                  </a:cubicBezTo>
                  <a:cubicBezTo>
                    <a:pt x="485399" y="287635"/>
                    <a:pt x="485469" y="274514"/>
                    <a:pt x="488887" y="262550"/>
                  </a:cubicBezTo>
                  <a:cubicBezTo>
                    <a:pt x="491509" y="253374"/>
                    <a:pt x="494923" y="244443"/>
                    <a:pt x="497941" y="235390"/>
                  </a:cubicBezTo>
                  <a:cubicBezTo>
                    <a:pt x="494923" y="184087"/>
                    <a:pt x="500035" y="131649"/>
                    <a:pt x="488887" y="81481"/>
                  </a:cubicBezTo>
                  <a:cubicBezTo>
                    <a:pt x="486817" y="72165"/>
                    <a:pt x="470263" y="68159"/>
                    <a:pt x="461727" y="72427"/>
                  </a:cubicBezTo>
                  <a:cubicBezTo>
                    <a:pt x="456108" y="75236"/>
                    <a:pt x="422694" y="126451"/>
                    <a:pt x="416460" y="135802"/>
                  </a:cubicBezTo>
                  <a:cubicBezTo>
                    <a:pt x="413442" y="159944"/>
                    <a:pt x="410622" y="184112"/>
                    <a:pt x="407406" y="208229"/>
                  </a:cubicBezTo>
                  <a:cubicBezTo>
                    <a:pt x="404586" y="229381"/>
                    <a:pt x="398353" y="250265"/>
                    <a:pt x="398353" y="271604"/>
                  </a:cubicBezTo>
                  <a:cubicBezTo>
                    <a:pt x="398353" y="362189"/>
                    <a:pt x="402517" y="452755"/>
                    <a:pt x="407406" y="543208"/>
                  </a:cubicBezTo>
                  <a:cubicBezTo>
                    <a:pt x="410090" y="592871"/>
                    <a:pt x="413164" y="596694"/>
                    <a:pt x="425513" y="633742"/>
                  </a:cubicBezTo>
                  <a:cubicBezTo>
                    <a:pt x="422495" y="651849"/>
                    <a:pt x="432879" y="679854"/>
                    <a:pt x="416460" y="688063"/>
                  </a:cubicBezTo>
                  <a:cubicBezTo>
                    <a:pt x="396809" y="697888"/>
                    <a:pt x="372429" y="680372"/>
                    <a:pt x="353085" y="669956"/>
                  </a:cubicBezTo>
                  <a:cubicBezTo>
                    <a:pt x="332333" y="658782"/>
                    <a:pt x="317827" y="638552"/>
                    <a:pt x="298765" y="624689"/>
                  </a:cubicBezTo>
                  <a:cubicBezTo>
                    <a:pt x="284534" y="614339"/>
                    <a:pt x="268586" y="606582"/>
                    <a:pt x="253497" y="597528"/>
                  </a:cubicBezTo>
                  <a:cubicBezTo>
                    <a:pt x="247461" y="588475"/>
                    <a:pt x="242669" y="578456"/>
                    <a:pt x="235390" y="570368"/>
                  </a:cubicBezTo>
                  <a:cubicBezTo>
                    <a:pt x="215405" y="548162"/>
                    <a:pt x="188588" y="531851"/>
                    <a:pt x="172016" y="506994"/>
                  </a:cubicBezTo>
                  <a:lnTo>
                    <a:pt x="135802" y="452673"/>
                  </a:lnTo>
                  <a:cubicBezTo>
                    <a:pt x="112130" y="381658"/>
                    <a:pt x="107875" y="414718"/>
                    <a:pt x="144856" y="353085"/>
                  </a:cubicBezTo>
                  <a:cubicBezTo>
                    <a:pt x="169419" y="367823"/>
                    <a:pt x="218175" y="398650"/>
                    <a:pt x="244444" y="407406"/>
                  </a:cubicBezTo>
                  <a:cubicBezTo>
                    <a:pt x="261859" y="413211"/>
                    <a:pt x="280658" y="413441"/>
                    <a:pt x="298765" y="416459"/>
                  </a:cubicBezTo>
                  <a:cubicBezTo>
                    <a:pt x="316872" y="422495"/>
                    <a:pt x="334671" y="429544"/>
                    <a:pt x="353085" y="434566"/>
                  </a:cubicBezTo>
                  <a:cubicBezTo>
                    <a:pt x="405786" y="448939"/>
                    <a:pt x="462662" y="448566"/>
                    <a:pt x="516048" y="452673"/>
                  </a:cubicBezTo>
                  <a:cubicBezTo>
                    <a:pt x="561315" y="449655"/>
                    <a:pt x="608488" y="456961"/>
                    <a:pt x="651850" y="443619"/>
                  </a:cubicBezTo>
                  <a:cubicBezTo>
                    <a:pt x="662250" y="440419"/>
                    <a:pt x="643190" y="421857"/>
                    <a:pt x="633743" y="416459"/>
                  </a:cubicBezTo>
                  <a:cubicBezTo>
                    <a:pt x="620382" y="408825"/>
                    <a:pt x="603238" y="411748"/>
                    <a:pt x="588475" y="407406"/>
                  </a:cubicBezTo>
                  <a:cubicBezTo>
                    <a:pt x="360913" y="340477"/>
                    <a:pt x="551783" y="389180"/>
                    <a:pt x="443620" y="362138"/>
                  </a:cubicBezTo>
                  <a:cubicBezTo>
                    <a:pt x="434567" y="356102"/>
                    <a:pt x="426403" y="348450"/>
                    <a:pt x="416460" y="344031"/>
                  </a:cubicBezTo>
                  <a:cubicBezTo>
                    <a:pt x="388118" y="331435"/>
                    <a:pt x="356024" y="324395"/>
                    <a:pt x="325925" y="316871"/>
                  </a:cubicBezTo>
                  <a:cubicBezTo>
                    <a:pt x="313854" y="310835"/>
                    <a:pt x="302116" y="304081"/>
                    <a:pt x="289711" y="298764"/>
                  </a:cubicBezTo>
                  <a:cubicBezTo>
                    <a:pt x="280940" y="295005"/>
                    <a:pt x="270893" y="294345"/>
                    <a:pt x="262551" y="289710"/>
                  </a:cubicBezTo>
                  <a:cubicBezTo>
                    <a:pt x="255890" y="286009"/>
                    <a:pt x="183887" y="238207"/>
                    <a:pt x="172016" y="226336"/>
                  </a:cubicBezTo>
                  <a:cubicBezTo>
                    <a:pt x="157310" y="211630"/>
                    <a:pt x="145271" y="179532"/>
                    <a:pt x="135802" y="162962"/>
                  </a:cubicBezTo>
                  <a:cubicBezTo>
                    <a:pt x="130404" y="153515"/>
                    <a:pt x="126191" y="142599"/>
                    <a:pt x="117695" y="135802"/>
                  </a:cubicBezTo>
                  <a:cubicBezTo>
                    <a:pt x="110243" y="129840"/>
                    <a:pt x="99588" y="129766"/>
                    <a:pt x="90535" y="126748"/>
                  </a:cubicBezTo>
                  <a:cubicBezTo>
                    <a:pt x="84499" y="138819"/>
                    <a:pt x="76696" y="150158"/>
                    <a:pt x="72428" y="162962"/>
                  </a:cubicBezTo>
                  <a:cubicBezTo>
                    <a:pt x="64558" y="186571"/>
                    <a:pt x="54321" y="235390"/>
                    <a:pt x="54321" y="235390"/>
                  </a:cubicBezTo>
                  <a:cubicBezTo>
                    <a:pt x="63374" y="304800"/>
                    <a:pt x="59991" y="377002"/>
                    <a:pt x="81481" y="443619"/>
                  </a:cubicBezTo>
                  <a:cubicBezTo>
                    <a:pt x="91330" y="474150"/>
                    <a:pt x="124319" y="491402"/>
                    <a:pt x="144856" y="516047"/>
                  </a:cubicBezTo>
                  <a:cubicBezTo>
                    <a:pt x="162946" y="537755"/>
                    <a:pt x="183197" y="573455"/>
                    <a:pt x="208230" y="588475"/>
                  </a:cubicBezTo>
                  <a:cubicBezTo>
                    <a:pt x="231204" y="602259"/>
                    <a:pt x="280877" y="610247"/>
                    <a:pt x="307818" y="615635"/>
                  </a:cubicBezTo>
                  <a:cubicBezTo>
                    <a:pt x="319889" y="612617"/>
                    <a:pt x="335934" y="616029"/>
                    <a:pt x="344032" y="606582"/>
                  </a:cubicBezTo>
                  <a:cubicBezTo>
                    <a:pt x="356453" y="592091"/>
                    <a:pt x="343423" y="556004"/>
                    <a:pt x="362139" y="552261"/>
                  </a:cubicBezTo>
                  <a:lnTo>
                    <a:pt x="407406" y="543208"/>
                  </a:lnTo>
                  <a:cubicBezTo>
                    <a:pt x="411193" y="544155"/>
                    <a:pt x="463786" y="556319"/>
                    <a:pt x="470780" y="561314"/>
                  </a:cubicBezTo>
                  <a:cubicBezTo>
                    <a:pt x="484672" y="571237"/>
                    <a:pt x="494923" y="585457"/>
                    <a:pt x="506994" y="597528"/>
                  </a:cubicBezTo>
                  <a:cubicBezTo>
                    <a:pt x="523545" y="647180"/>
                    <a:pt x="507574" y="605815"/>
                    <a:pt x="543208" y="669956"/>
                  </a:cubicBezTo>
                  <a:cubicBezTo>
                    <a:pt x="581494" y="738871"/>
                    <a:pt x="541483" y="676423"/>
                    <a:pt x="579422" y="733330"/>
                  </a:cubicBezTo>
                  <a:cubicBezTo>
                    <a:pt x="576404" y="724277"/>
                    <a:pt x="575661" y="714110"/>
                    <a:pt x="570368" y="706170"/>
                  </a:cubicBezTo>
                  <a:cubicBezTo>
                    <a:pt x="542131" y="663813"/>
                    <a:pt x="531150" y="643942"/>
                    <a:pt x="497941" y="606582"/>
                  </a:cubicBezTo>
                  <a:cubicBezTo>
                    <a:pt x="486599" y="593823"/>
                    <a:pt x="472208" y="583843"/>
                    <a:pt x="461727" y="570368"/>
                  </a:cubicBezTo>
                  <a:cubicBezTo>
                    <a:pt x="450924" y="556478"/>
                    <a:pt x="445709" y="538720"/>
                    <a:pt x="434566" y="525101"/>
                  </a:cubicBezTo>
                  <a:cubicBezTo>
                    <a:pt x="418351" y="505282"/>
                    <a:pt x="396911" y="490222"/>
                    <a:pt x="380246" y="470780"/>
                  </a:cubicBezTo>
                  <a:cubicBezTo>
                    <a:pt x="360606" y="447867"/>
                    <a:pt x="345418" y="421390"/>
                    <a:pt x="325925" y="398352"/>
                  </a:cubicBezTo>
                  <a:cubicBezTo>
                    <a:pt x="312141" y="382062"/>
                    <a:pt x="295012" y="368875"/>
                    <a:pt x="280658" y="353085"/>
                  </a:cubicBezTo>
                  <a:cubicBezTo>
                    <a:pt x="216371" y="282369"/>
                    <a:pt x="260566" y="315548"/>
                    <a:pt x="208230" y="280657"/>
                  </a:cubicBezTo>
                  <a:cubicBezTo>
                    <a:pt x="211248" y="298764"/>
                    <a:pt x="211478" y="317563"/>
                    <a:pt x="217283" y="334978"/>
                  </a:cubicBezTo>
                  <a:cubicBezTo>
                    <a:pt x="225448" y="359472"/>
                    <a:pt x="251485" y="405393"/>
                    <a:pt x="271604" y="425512"/>
                  </a:cubicBezTo>
                  <a:cubicBezTo>
                    <a:pt x="285268" y="439176"/>
                    <a:pt x="302429" y="448888"/>
                    <a:pt x="316871" y="461726"/>
                  </a:cubicBezTo>
                  <a:cubicBezTo>
                    <a:pt x="352796" y="493660"/>
                    <a:pt x="348704" y="491368"/>
                    <a:pt x="371192" y="525101"/>
                  </a:cubicBezTo>
                  <a:cubicBezTo>
                    <a:pt x="386281" y="519065"/>
                    <a:pt x="404229" y="517696"/>
                    <a:pt x="416460" y="506994"/>
                  </a:cubicBezTo>
                  <a:cubicBezTo>
                    <a:pt x="443489" y="483343"/>
                    <a:pt x="443971" y="455967"/>
                    <a:pt x="452673" y="425512"/>
                  </a:cubicBezTo>
                  <a:cubicBezTo>
                    <a:pt x="455295" y="416336"/>
                    <a:pt x="458709" y="407405"/>
                    <a:pt x="461727" y="398352"/>
                  </a:cubicBezTo>
                  <a:cubicBezTo>
                    <a:pt x="458709" y="386281"/>
                    <a:pt x="464744" y="359120"/>
                    <a:pt x="452673" y="362138"/>
                  </a:cubicBezTo>
                  <a:cubicBezTo>
                    <a:pt x="435602" y="366406"/>
                    <a:pt x="426974" y="389870"/>
                    <a:pt x="425513" y="407406"/>
                  </a:cubicBezTo>
                  <a:cubicBezTo>
                    <a:pt x="423689" y="429300"/>
                    <a:pt x="437584" y="449655"/>
                    <a:pt x="443620" y="470780"/>
                  </a:cubicBezTo>
                  <a:cubicBezTo>
                    <a:pt x="452673" y="461726"/>
                    <a:pt x="465054" y="455071"/>
                    <a:pt x="470780" y="443619"/>
                  </a:cubicBezTo>
                  <a:cubicBezTo>
                    <a:pt x="477662" y="429856"/>
                    <a:pt x="476496" y="413373"/>
                    <a:pt x="479834" y="398352"/>
                  </a:cubicBezTo>
                  <a:cubicBezTo>
                    <a:pt x="482533" y="386205"/>
                    <a:pt x="485869" y="374209"/>
                    <a:pt x="488887" y="362138"/>
                  </a:cubicBezTo>
                  <a:cubicBezTo>
                    <a:pt x="485869" y="337995"/>
                    <a:pt x="501194" y="301361"/>
                    <a:pt x="479834" y="289710"/>
                  </a:cubicBezTo>
                  <a:cubicBezTo>
                    <a:pt x="442192" y="269178"/>
                    <a:pt x="375580" y="316048"/>
                    <a:pt x="344032" y="334978"/>
                  </a:cubicBezTo>
                  <a:cubicBezTo>
                    <a:pt x="308580" y="394063"/>
                    <a:pt x="298496" y="390689"/>
                    <a:pt x="325925" y="479833"/>
                  </a:cubicBezTo>
                  <a:cubicBezTo>
                    <a:pt x="329937" y="492870"/>
                    <a:pt x="370030" y="503589"/>
                    <a:pt x="380246" y="506994"/>
                  </a:cubicBezTo>
                  <a:cubicBezTo>
                    <a:pt x="386282" y="497940"/>
                    <a:pt x="400992" y="490389"/>
                    <a:pt x="398353" y="479833"/>
                  </a:cubicBezTo>
                  <a:cubicBezTo>
                    <a:pt x="393666" y="461087"/>
                    <a:pt x="373220" y="450396"/>
                    <a:pt x="362139" y="434566"/>
                  </a:cubicBezTo>
                  <a:cubicBezTo>
                    <a:pt x="306225" y="354690"/>
                    <a:pt x="366794" y="421116"/>
                    <a:pt x="298765" y="353085"/>
                  </a:cubicBezTo>
                  <a:cubicBezTo>
                    <a:pt x="295747" y="344031"/>
                    <a:pt x="292333" y="335100"/>
                    <a:pt x="289711" y="325924"/>
                  </a:cubicBezTo>
                  <a:cubicBezTo>
                    <a:pt x="282335" y="300109"/>
                    <a:pt x="269982" y="281739"/>
                    <a:pt x="298765" y="262550"/>
                  </a:cubicBezTo>
                  <a:cubicBezTo>
                    <a:pt x="309118" y="255648"/>
                    <a:pt x="322907" y="256515"/>
                    <a:pt x="334978" y="253497"/>
                  </a:cubicBezTo>
                  <a:cubicBezTo>
                    <a:pt x="371192" y="256515"/>
                    <a:pt x="408507" y="253187"/>
                    <a:pt x="443620" y="262550"/>
                  </a:cubicBezTo>
                  <a:cubicBezTo>
                    <a:pt x="455991" y="265849"/>
                    <a:pt x="460944" y="281514"/>
                    <a:pt x="470780" y="289710"/>
                  </a:cubicBezTo>
                  <a:cubicBezTo>
                    <a:pt x="479139" y="296676"/>
                    <a:pt x="488887" y="301781"/>
                    <a:pt x="497941" y="307817"/>
                  </a:cubicBezTo>
                  <a:cubicBezTo>
                    <a:pt x="506994" y="319888"/>
                    <a:pt x="518353" y="330535"/>
                    <a:pt x="525101" y="344031"/>
                  </a:cubicBezTo>
                  <a:cubicBezTo>
                    <a:pt x="583564" y="460958"/>
                    <a:pt x="486353" y="308541"/>
                    <a:pt x="552262" y="407406"/>
                  </a:cubicBezTo>
                  <a:cubicBezTo>
                    <a:pt x="555280" y="416459"/>
                    <a:pt x="563385" y="443882"/>
                    <a:pt x="561315" y="434566"/>
                  </a:cubicBezTo>
                  <a:cubicBezTo>
                    <a:pt x="553217" y="398126"/>
                    <a:pt x="545396" y="361520"/>
                    <a:pt x="534155" y="325924"/>
                  </a:cubicBezTo>
                  <a:cubicBezTo>
                    <a:pt x="527234" y="304008"/>
                    <a:pt x="518000" y="282727"/>
                    <a:pt x="506994" y="262550"/>
                  </a:cubicBezTo>
                  <a:cubicBezTo>
                    <a:pt x="434869" y="130321"/>
                    <a:pt x="440286" y="146858"/>
                    <a:pt x="362139" y="45267"/>
                  </a:cubicBezTo>
                  <a:cubicBezTo>
                    <a:pt x="328119" y="1041"/>
                    <a:pt x="350010" y="14063"/>
                    <a:pt x="307818" y="0"/>
                  </a:cubicBezTo>
                  <a:cubicBezTo>
                    <a:pt x="310836" y="69410"/>
                    <a:pt x="307689" y="139363"/>
                    <a:pt x="316871" y="208229"/>
                  </a:cubicBezTo>
                  <a:cubicBezTo>
                    <a:pt x="319909" y="231011"/>
                    <a:pt x="333754" y="251047"/>
                    <a:pt x="344032" y="271604"/>
                  </a:cubicBezTo>
                  <a:cubicBezTo>
                    <a:pt x="351082" y="285703"/>
                    <a:pt x="377328" y="327272"/>
                    <a:pt x="389299" y="344031"/>
                  </a:cubicBezTo>
                  <a:cubicBezTo>
                    <a:pt x="398070" y="356310"/>
                    <a:pt x="407690" y="367966"/>
                    <a:pt x="416460" y="380245"/>
                  </a:cubicBezTo>
                  <a:cubicBezTo>
                    <a:pt x="422784" y="389099"/>
                    <a:pt x="426872" y="399712"/>
                    <a:pt x="434566" y="407406"/>
                  </a:cubicBezTo>
                  <a:cubicBezTo>
                    <a:pt x="442260" y="415100"/>
                    <a:pt x="453676" y="418193"/>
                    <a:pt x="461727" y="425512"/>
                  </a:cubicBezTo>
                  <a:cubicBezTo>
                    <a:pt x="486991" y="448479"/>
                    <a:pt x="534155" y="497940"/>
                    <a:pt x="534155" y="497940"/>
                  </a:cubicBezTo>
                  <a:cubicBezTo>
                    <a:pt x="555385" y="561635"/>
                    <a:pt x="523486" y="487274"/>
                    <a:pt x="579422" y="543208"/>
                  </a:cubicBezTo>
                  <a:cubicBezTo>
                    <a:pt x="588965" y="552751"/>
                    <a:pt x="591493" y="567350"/>
                    <a:pt x="597529" y="579421"/>
                  </a:cubicBezTo>
                  <a:lnTo>
                    <a:pt x="615636" y="651849"/>
                  </a:lnTo>
                  <a:lnTo>
                    <a:pt x="624689" y="688063"/>
                  </a:lnTo>
                  <a:cubicBezTo>
                    <a:pt x="621671" y="697116"/>
                    <a:pt x="624172" y="710955"/>
                    <a:pt x="615636" y="715223"/>
                  </a:cubicBezTo>
                  <a:cubicBezTo>
                    <a:pt x="605489" y="720297"/>
                    <a:pt x="565248" y="691434"/>
                    <a:pt x="561315" y="688063"/>
                  </a:cubicBezTo>
                  <a:cubicBezTo>
                    <a:pt x="548353" y="676953"/>
                    <a:pt x="537860" y="663191"/>
                    <a:pt x="525101" y="651849"/>
                  </a:cubicBezTo>
                  <a:cubicBezTo>
                    <a:pt x="492405" y="622785"/>
                    <a:pt x="444945" y="589137"/>
                    <a:pt x="407406" y="570368"/>
                  </a:cubicBezTo>
                  <a:cubicBezTo>
                    <a:pt x="395335" y="564332"/>
                    <a:pt x="384285" y="555534"/>
                    <a:pt x="371192" y="552261"/>
                  </a:cubicBezTo>
                  <a:cubicBezTo>
                    <a:pt x="347588" y="546360"/>
                    <a:pt x="322907" y="546226"/>
                    <a:pt x="298765" y="543208"/>
                  </a:cubicBezTo>
                  <a:cubicBezTo>
                    <a:pt x="277640" y="546226"/>
                    <a:pt x="252234" y="539160"/>
                    <a:pt x="235390" y="552261"/>
                  </a:cubicBezTo>
                  <a:cubicBezTo>
                    <a:pt x="227485" y="558409"/>
                    <a:pt x="212696" y="627165"/>
                    <a:pt x="208230" y="642796"/>
                  </a:cubicBezTo>
                  <a:cubicBezTo>
                    <a:pt x="205608" y="651972"/>
                    <a:pt x="202194" y="660903"/>
                    <a:pt x="199176" y="669956"/>
                  </a:cubicBezTo>
                  <a:cubicBezTo>
                    <a:pt x="184087" y="666938"/>
                    <a:pt x="160790" y="674666"/>
                    <a:pt x="153909" y="660903"/>
                  </a:cubicBezTo>
                  <a:cubicBezTo>
                    <a:pt x="148345" y="649774"/>
                    <a:pt x="178472" y="656218"/>
                    <a:pt x="190123" y="651849"/>
                  </a:cubicBezTo>
                  <a:cubicBezTo>
                    <a:pt x="202760" y="647110"/>
                    <a:pt x="215355" y="641587"/>
                    <a:pt x="226337" y="633742"/>
                  </a:cubicBezTo>
                  <a:cubicBezTo>
                    <a:pt x="257785" y="611279"/>
                    <a:pt x="286482" y="585191"/>
                    <a:pt x="316871" y="561314"/>
                  </a:cubicBezTo>
                  <a:cubicBezTo>
                    <a:pt x="328736" y="551992"/>
                    <a:pt x="338446" y="537813"/>
                    <a:pt x="353085" y="534154"/>
                  </a:cubicBezTo>
                  <a:lnTo>
                    <a:pt x="389299" y="525101"/>
                  </a:lnTo>
                  <a:cubicBezTo>
                    <a:pt x="398353" y="516047"/>
                    <a:pt x="405267" y="504158"/>
                    <a:pt x="416460" y="497940"/>
                  </a:cubicBezTo>
                  <a:cubicBezTo>
                    <a:pt x="433144" y="488671"/>
                    <a:pt x="452673" y="485869"/>
                    <a:pt x="470780" y="479833"/>
                  </a:cubicBezTo>
                  <a:cubicBezTo>
                    <a:pt x="501015" y="469755"/>
                    <a:pt x="500066" y="469301"/>
                    <a:pt x="534155" y="461726"/>
                  </a:cubicBezTo>
                  <a:cubicBezTo>
                    <a:pt x="549176" y="458388"/>
                    <a:pt x="564494" y="456405"/>
                    <a:pt x="579422" y="452673"/>
                  </a:cubicBezTo>
                  <a:cubicBezTo>
                    <a:pt x="663701" y="431603"/>
                    <a:pt x="514678" y="456747"/>
                    <a:pt x="669957" y="434566"/>
                  </a:cubicBezTo>
                  <a:cubicBezTo>
                    <a:pt x="696850" y="425601"/>
                    <a:pt x="729917" y="419872"/>
                    <a:pt x="751438" y="398352"/>
                  </a:cubicBezTo>
                  <a:cubicBezTo>
                    <a:pt x="759132" y="390658"/>
                    <a:pt x="763509" y="380245"/>
                    <a:pt x="769545" y="371192"/>
                  </a:cubicBezTo>
                  <a:cubicBezTo>
                    <a:pt x="760491" y="365156"/>
                    <a:pt x="751831" y="358484"/>
                    <a:pt x="742384" y="353085"/>
                  </a:cubicBezTo>
                  <a:cubicBezTo>
                    <a:pt x="669517" y="311447"/>
                    <a:pt x="684180" y="336271"/>
                    <a:pt x="552262" y="344031"/>
                  </a:cubicBezTo>
                  <a:cubicBezTo>
                    <a:pt x="540191" y="365156"/>
                    <a:pt x="526929" y="385644"/>
                    <a:pt x="516048" y="407406"/>
                  </a:cubicBezTo>
                  <a:cubicBezTo>
                    <a:pt x="511780" y="415942"/>
                    <a:pt x="510345" y="425631"/>
                    <a:pt x="506994" y="434566"/>
                  </a:cubicBezTo>
                  <a:cubicBezTo>
                    <a:pt x="501288" y="449783"/>
                    <a:pt x="494441" y="464560"/>
                    <a:pt x="488887" y="479833"/>
                  </a:cubicBezTo>
                  <a:cubicBezTo>
                    <a:pt x="488874" y="479870"/>
                    <a:pt x="466260" y="547715"/>
                    <a:pt x="461727" y="561314"/>
                  </a:cubicBezTo>
                  <a:cubicBezTo>
                    <a:pt x="458709" y="570368"/>
                    <a:pt x="457967" y="580534"/>
                    <a:pt x="452673" y="588475"/>
                  </a:cubicBezTo>
                  <a:cubicBezTo>
                    <a:pt x="446637" y="597528"/>
                    <a:pt x="442260" y="607941"/>
                    <a:pt x="434566" y="615635"/>
                  </a:cubicBezTo>
                  <a:cubicBezTo>
                    <a:pt x="426872" y="623329"/>
                    <a:pt x="415765" y="626776"/>
                    <a:pt x="407406" y="633742"/>
                  </a:cubicBezTo>
                  <a:cubicBezTo>
                    <a:pt x="397570" y="641939"/>
                    <a:pt x="389299" y="651849"/>
                    <a:pt x="380246" y="660903"/>
                  </a:cubicBezTo>
                  <a:cubicBezTo>
                    <a:pt x="368175" y="657885"/>
                    <a:pt x="354835" y="658022"/>
                    <a:pt x="344032" y="651849"/>
                  </a:cubicBezTo>
                  <a:cubicBezTo>
                    <a:pt x="332915" y="645497"/>
                    <a:pt x="327290" y="632131"/>
                    <a:pt x="316871" y="624689"/>
                  </a:cubicBezTo>
                  <a:cubicBezTo>
                    <a:pt x="305889" y="616845"/>
                    <a:pt x="292729" y="612618"/>
                    <a:pt x="280658" y="606582"/>
                  </a:cubicBezTo>
                  <a:cubicBezTo>
                    <a:pt x="271604" y="594511"/>
                    <a:pt x="264167" y="581038"/>
                    <a:pt x="253497" y="570368"/>
                  </a:cubicBezTo>
                  <a:cubicBezTo>
                    <a:pt x="245803" y="562674"/>
                    <a:pt x="235042" y="558789"/>
                    <a:pt x="226337" y="552261"/>
                  </a:cubicBezTo>
                  <a:cubicBezTo>
                    <a:pt x="210878" y="540667"/>
                    <a:pt x="196158" y="528118"/>
                    <a:pt x="181069" y="516047"/>
                  </a:cubicBezTo>
                  <a:cubicBezTo>
                    <a:pt x="142226" y="438357"/>
                    <a:pt x="186988" y="512912"/>
                    <a:pt x="135802" y="461726"/>
                  </a:cubicBezTo>
                  <a:cubicBezTo>
                    <a:pt x="68428" y="394352"/>
                    <a:pt x="145489" y="450075"/>
                    <a:pt x="81481" y="407406"/>
                  </a:cubicBezTo>
                  <a:cubicBezTo>
                    <a:pt x="75445" y="395335"/>
                    <a:pt x="70070" y="382910"/>
                    <a:pt x="63374" y="371192"/>
                  </a:cubicBezTo>
                  <a:cubicBezTo>
                    <a:pt x="57975" y="361745"/>
                    <a:pt x="49553" y="354032"/>
                    <a:pt x="45267" y="344031"/>
                  </a:cubicBezTo>
                  <a:cubicBezTo>
                    <a:pt x="40366" y="332594"/>
                    <a:pt x="39632" y="319781"/>
                    <a:pt x="36214" y="307817"/>
                  </a:cubicBezTo>
                  <a:cubicBezTo>
                    <a:pt x="33592" y="298641"/>
                    <a:pt x="29783" y="289833"/>
                    <a:pt x="27161" y="280657"/>
                  </a:cubicBezTo>
                  <a:cubicBezTo>
                    <a:pt x="4425" y="201082"/>
                    <a:pt x="30760" y="282403"/>
                    <a:pt x="9054" y="217283"/>
                  </a:cubicBezTo>
                  <a:cubicBezTo>
                    <a:pt x="6036" y="226336"/>
                    <a:pt x="0" y="234900"/>
                    <a:pt x="0" y="244443"/>
                  </a:cubicBezTo>
                  <a:cubicBezTo>
                    <a:pt x="0" y="283791"/>
                    <a:pt x="1803" y="323464"/>
                    <a:pt x="9054" y="362138"/>
                  </a:cubicBezTo>
                  <a:cubicBezTo>
                    <a:pt x="11059" y="372833"/>
                    <a:pt x="20837" y="380445"/>
                    <a:pt x="27161" y="389299"/>
                  </a:cubicBezTo>
                  <a:cubicBezTo>
                    <a:pt x="35931" y="401577"/>
                    <a:pt x="41766" y="417142"/>
                    <a:pt x="54321" y="425512"/>
                  </a:cubicBezTo>
                  <a:cubicBezTo>
                    <a:pt x="95903" y="453233"/>
                    <a:pt x="207050" y="450649"/>
                    <a:pt x="235390" y="452673"/>
                  </a:cubicBezTo>
                  <a:cubicBezTo>
                    <a:pt x="288266" y="470297"/>
                    <a:pt x="239708" y="447936"/>
                    <a:pt x="280658" y="488887"/>
                  </a:cubicBezTo>
                  <a:cubicBezTo>
                    <a:pt x="298208" y="506438"/>
                    <a:pt x="312887" y="508684"/>
                    <a:pt x="334978" y="516047"/>
                  </a:cubicBezTo>
                  <a:cubicBezTo>
                    <a:pt x="358652" y="445029"/>
                    <a:pt x="348073" y="488075"/>
                    <a:pt x="334978" y="344031"/>
                  </a:cubicBezTo>
                  <a:cubicBezTo>
                    <a:pt x="329842" y="287536"/>
                    <a:pt x="332726" y="299911"/>
                    <a:pt x="307818" y="262550"/>
                  </a:cubicBezTo>
                  <a:cubicBezTo>
                    <a:pt x="287359" y="323928"/>
                    <a:pt x="282978" y="323830"/>
                    <a:pt x="316871" y="425512"/>
                  </a:cubicBezTo>
                  <a:cubicBezTo>
                    <a:pt x="321643" y="439827"/>
                    <a:pt x="341014" y="443619"/>
                    <a:pt x="353085" y="452673"/>
                  </a:cubicBezTo>
                  <a:cubicBezTo>
                    <a:pt x="354136" y="445314"/>
                    <a:pt x="362656" y="370157"/>
                    <a:pt x="371192" y="353085"/>
                  </a:cubicBezTo>
                  <a:cubicBezTo>
                    <a:pt x="377940" y="339589"/>
                    <a:pt x="389299" y="328942"/>
                    <a:pt x="398353" y="316871"/>
                  </a:cubicBezTo>
                  <a:cubicBezTo>
                    <a:pt x="395335" y="331960"/>
                    <a:pt x="392637" y="347117"/>
                    <a:pt x="389299" y="362138"/>
                  </a:cubicBezTo>
                  <a:cubicBezTo>
                    <a:pt x="386600" y="374285"/>
                    <a:pt x="380246" y="385909"/>
                    <a:pt x="380246" y="398352"/>
                  </a:cubicBezTo>
                  <a:cubicBezTo>
                    <a:pt x="380246" y="425679"/>
                    <a:pt x="386281" y="452673"/>
                    <a:pt x="389299" y="479833"/>
                  </a:cubicBezTo>
                  <a:cubicBezTo>
                    <a:pt x="392317" y="467762"/>
                    <a:pt x="388794" y="451585"/>
                    <a:pt x="398353" y="443619"/>
                  </a:cubicBezTo>
                  <a:cubicBezTo>
                    <a:pt x="443953" y="405619"/>
                    <a:pt x="444351" y="436759"/>
                    <a:pt x="452673" y="461726"/>
                  </a:cubicBezTo>
                  <a:cubicBezTo>
                    <a:pt x="458717" y="546333"/>
                    <a:pt x="502742" y="613510"/>
                    <a:pt x="434566" y="579421"/>
                  </a:cubicBezTo>
                  <a:cubicBezTo>
                    <a:pt x="424834" y="574555"/>
                    <a:pt x="416459" y="567350"/>
                    <a:pt x="407406" y="561314"/>
                  </a:cubicBezTo>
                  <a:cubicBezTo>
                    <a:pt x="398954" y="535957"/>
                    <a:pt x="384463" y="506601"/>
                    <a:pt x="407406" y="479833"/>
                  </a:cubicBezTo>
                  <a:cubicBezTo>
                    <a:pt x="417420" y="468150"/>
                    <a:pt x="437584" y="473798"/>
                    <a:pt x="452673" y="470780"/>
                  </a:cubicBezTo>
                  <a:cubicBezTo>
                    <a:pt x="472225" y="412127"/>
                    <a:pt x="344031" y="482851"/>
                    <a:pt x="334978" y="479833"/>
                  </a:cubicBezTo>
                  <a:close/>
                </a:path>
              </a:pathLst>
            </a:cu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13" name="Облако 112"/>
          <p:cNvSpPr/>
          <p:nvPr/>
        </p:nvSpPr>
        <p:spPr>
          <a:xfrm>
            <a:off x="2271614" y="2877823"/>
            <a:ext cx="93379" cy="113178"/>
          </a:xfrm>
          <a:prstGeom prst="cloud">
            <a:avLst/>
          </a:prstGeom>
          <a:solidFill>
            <a:srgbClr val="8B8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73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6F6582"/>
                </a:solidFill>
              </a:rPr>
              <a:t>ДОРАБОТКИ И ПЕРСПЕКТИВЫ РАЗВИТИЯ ПРОЕКТА</a:t>
            </a:r>
            <a:endParaRPr lang="ru-RU" sz="3600" b="1" dirty="0">
              <a:solidFill>
                <a:srgbClr val="6F658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24F27-AA12-4705-8374-963996913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994420"/>
            <a:ext cx="4869160" cy="4869160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953110"/>
            <a:ext cx="4392488" cy="435133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 smtClean="0"/>
              <a:t>Переход </a:t>
            </a:r>
            <a:r>
              <a:rPr lang="ru-RU" dirty="0" smtClean="0"/>
              <a:t>на платформу </a:t>
            </a:r>
            <a:r>
              <a:rPr lang="en-US" dirty="0" err="1" smtClean="0"/>
              <a:t>H</a:t>
            </a:r>
            <a:r>
              <a:rPr lang="en-US" dirty="0" err="1" smtClean="0"/>
              <a:t>yperledger</a:t>
            </a:r>
            <a:r>
              <a:rPr lang="en-US" dirty="0" smtClean="0"/>
              <a:t> Fabric.</a:t>
            </a: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Расширение функционала для применения решения в </a:t>
            </a:r>
            <a:r>
              <a:rPr lang="ru-RU" dirty="0" err="1" smtClean="0"/>
              <a:t>каршеринг</a:t>
            </a:r>
            <a:r>
              <a:rPr lang="ru-RU" dirty="0" err="1" smtClean="0"/>
              <a:t>е</a:t>
            </a:r>
            <a:r>
              <a:rPr lang="ru-RU" dirty="0" smtClean="0"/>
              <a:t>.</a:t>
            </a:r>
            <a:endParaRPr lang="ru-RU" dirty="0" smtClean="0"/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3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238C7-B3DB-4824-A817-E05205A09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72" y="2420888"/>
            <a:ext cx="4605001" cy="4605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6F6582"/>
                </a:solidFill>
              </a:rPr>
              <a:t>ПЛАН КОММЕРЦИАЛИЗАЦИИ ПРОЕКТА</a:t>
            </a: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628650" y="1825625"/>
            <a:ext cx="459142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доработке функционала данный проект будет актуален для владельцев таксопарков и </a:t>
            </a:r>
            <a:r>
              <a:rPr lang="ru-RU" dirty="0" err="1"/>
              <a:t>каршерингов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Время доработки по требованием заказчика от 2 до 4 недель.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6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6F6582"/>
                </a:solidFill>
              </a:rPr>
              <a:t>СПАСИБО ЗА ВНИМАНИЕ!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F9874-7C1A-4ABF-8EA8-76DA1C528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0" t="24652" r="25850" b="16401"/>
          <a:stretch/>
        </p:blipFill>
        <p:spPr>
          <a:xfrm>
            <a:off x="1259632" y="1689677"/>
            <a:ext cx="3744416" cy="4042568"/>
          </a:xfrm>
          <a:prstGeom prst="rect">
            <a:avLst/>
          </a:prstGeom>
        </p:spPr>
      </p:pic>
      <p:pic>
        <p:nvPicPr>
          <p:cNvPr id="1026" name="Picture 2" descr="http://qrcoder.ru/code/?https%3A%2F%2Fgithub.com%2FMilena1024%2F-.git&amp;10&amp;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081" y1="19730" x2="21081" y2="19730"/>
                        <a14:foregroundMark x1="22432" y1="12432" x2="22432" y2="12432"/>
                        <a14:foregroundMark x1="37838" y1="14054" x2="37838" y2="14054"/>
                        <a14:foregroundMark x1="72162" y1="17027" x2="72162" y2="17027"/>
                        <a14:foregroundMark x1="78108" y1="18919" x2="78108" y2="18919"/>
                        <a14:foregroundMark x1="58649" y1="12162" x2="58649" y2="12162"/>
                        <a14:foregroundMark x1="56216" y1="20541" x2="56216" y2="20541"/>
                        <a14:foregroundMark x1="38378" y1="24595" x2="38378" y2="24595"/>
                        <a14:foregroundMark x1="21081" y1="37568" x2="21081" y2="37568"/>
                        <a14:foregroundMark x1="13243" y1="33514" x2="13243" y2="33514"/>
                        <a14:foregroundMark x1="12703" y1="72432" x2="12703" y2="72432"/>
                        <a14:foregroundMark x1="18649" y1="78108" x2="18649" y2="78108"/>
                        <a14:foregroundMark x1="86216" y1="75676" x2="86216" y2="75676"/>
                        <a14:foregroundMark x1="87568" y1="84865" x2="87568" y2="84865"/>
                        <a14:foregroundMark x1="72432" y1="71081" x2="72432" y2="71081"/>
                        <a14:foregroundMark x1="83784" y1="67027" x2="83784" y2="67027"/>
                        <a14:foregroundMark x1="77297" y1="58919" x2="77297" y2="58919"/>
                        <a14:foregroundMark x1="68378" y1="55135" x2="68378" y2="55135"/>
                        <a14:foregroundMark x1="88108" y1="52973" x2="88108" y2="52973"/>
                        <a14:foregroundMark x1="88378" y1="46216" x2="88378" y2="46216"/>
                        <a14:foregroundMark x1="76757" y1="36757" x2="76757" y2="36757"/>
                        <a14:foregroundMark x1="85135" y1="34324" x2="85135" y2="34324"/>
                        <a14:foregroundMark x1="80270" y1="41892" x2="80270" y2="41892"/>
                        <a14:foregroundMark x1="68919" y1="34324" x2="68919" y2="34324"/>
                        <a14:foregroundMark x1="67027" y1="42973" x2="67027" y2="42973"/>
                        <a14:foregroundMark x1="60811" y1="36757" x2="60811" y2="36757"/>
                        <a14:foregroundMark x1="60811" y1="28108" x2="60811" y2="28108"/>
                        <a14:foregroundMark x1="51892" y1="36757" x2="51892" y2="36757"/>
                        <a14:foregroundMark x1="44595" y1="28649" x2="44595" y2="28649"/>
                        <a14:foregroundMark x1="46486" y1="31081" x2="46486" y2="31081"/>
                        <a14:foregroundMark x1="44054" y1="34324" x2="44054" y2="34324"/>
                        <a14:foregroundMark x1="60811" y1="44324" x2="60811" y2="44324"/>
                        <a14:foregroundMark x1="60541" y1="50000" x2="60541" y2="50000"/>
                        <a14:foregroundMark x1="25135" y1="56216" x2="25135" y2="56216"/>
                        <a14:foregroundMark x1="17838" y1="52162" x2="17838" y2="52162"/>
                        <a14:foregroundMark x1="11892" y1="52703" x2="11892" y2="52703"/>
                        <a14:foregroundMark x1="12973" y1="40000" x2="12973" y2="40000"/>
                        <a14:foregroundMark x1="31892" y1="38378" x2="31892" y2="38378"/>
                        <a14:foregroundMark x1="28919" y1="34595" x2="28919" y2="34595"/>
                        <a14:foregroundMark x1="39459" y1="44865" x2="39459" y2="44865"/>
                        <a14:foregroundMark x1="61351" y1="87297" x2="61351" y2="87297"/>
                        <a14:foregroundMark x1="47838" y1="87838" x2="47838" y2="87838"/>
                        <a14:foregroundMark x1="40811" y1="87838" x2="40811" y2="87838"/>
                        <a14:foregroundMark x1="36216" y1="84865" x2="36216" y2="84865"/>
                        <a14:foregroundMark x1="33784" y1="87568" x2="33784" y2="87568"/>
                        <a14:foregroundMark x1="34054" y1="68108" x2="34054" y2="68108"/>
                        <a14:foregroundMark x1="30811" y1="62703" x2="30811" y2="62703"/>
                        <a14:foregroundMark x1="27838" y1="65946" x2="27838" y2="65946"/>
                        <a14:foregroundMark x1="15135" y1="65676" x2="15135" y2="65676"/>
                        <a14:foregroundMark x1="18108" y1="61081" x2="18108" y2="61081"/>
                        <a14:foregroundMark x1="20270" y1="63243" x2="20270" y2="63243"/>
                        <a14:foregroundMark x1="14865" y1="47568" x2="14865" y2="47568"/>
                        <a14:backgroundMark x1="17838" y1="63514" x2="17838" y2="63514"/>
                        <a14:backgroundMark x1="63514" y1="63784" x2="63514" y2="63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30" y="2348880"/>
            <a:ext cx="2736304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6F6582"/>
                </a:solidFill>
              </a:rPr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3753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Разработка децентрализованной распределённой базы данных объединяющие субъекты (пользователей) и объекты на примере работы службы ГИБДД.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1028" name="Picture 4" descr="https://psv4.userapi.com/c534536/u234143971/docs/d47/a7926be2f5e0/Milena12.png?extra=RCIvuhpGCiiaR6dI_gm6kgFM0MNdR_zPenrAWXk0jvpFoC7ztzgfhfdgebpVpuM62nNVc0FPWzFZQ_HwDC5wk0pvzDQpuNQY0ag54LDv8Uo52j0Amrm9uMmWikXvA18JCJVzmT4DOFvZYWAkkJhXaY89T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6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6F6582"/>
                </a:solidFill>
              </a:rPr>
              <a:t>ПЛАНИРОВАНИЕ ВСЕХ ЗАДАЧ ПРОЕКТА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9" t="10662" r="50000" b="42136"/>
          <a:stretch/>
        </p:blipFill>
        <p:spPr>
          <a:xfrm>
            <a:off x="467544" y="2058543"/>
            <a:ext cx="2660601" cy="3268647"/>
          </a:xfrm>
        </p:spPr>
      </p:pic>
      <p:sp>
        <p:nvSpPr>
          <p:cNvPr id="5" name="Овал 4"/>
          <p:cNvSpPr/>
          <p:nvPr/>
        </p:nvSpPr>
        <p:spPr>
          <a:xfrm>
            <a:off x="1146148" y="1901207"/>
            <a:ext cx="144016" cy="157336"/>
          </a:xfrm>
          <a:prstGeom prst="ellipse">
            <a:avLst/>
          </a:prstGeom>
          <a:solidFill>
            <a:srgbClr val="A7A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509930" y="1896639"/>
            <a:ext cx="144016" cy="157336"/>
          </a:xfrm>
          <a:prstGeom prst="ellipse">
            <a:avLst/>
          </a:prstGeom>
          <a:solidFill>
            <a:srgbClr val="A7A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328039" y="1901207"/>
            <a:ext cx="144016" cy="157336"/>
          </a:xfrm>
          <a:prstGeom prst="ellipse">
            <a:avLst/>
          </a:prstGeom>
          <a:solidFill>
            <a:srgbClr val="A7A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9" t="22050" r="25452" b="31751"/>
          <a:stretch/>
        </p:blipFill>
        <p:spPr>
          <a:xfrm rot="20431654">
            <a:off x="2966967" y="4631660"/>
            <a:ext cx="2376264" cy="201068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2" b="31223"/>
          <a:stretch/>
        </p:blipFill>
        <p:spPr>
          <a:xfrm>
            <a:off x="4486547" y="1298104"/>
            <a:ext cx="424847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8867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6F6582"/>
                </a:solidFill>
              </a:rPr>
              <a:t>АНАЛИЗ ЗАДАНИЯ: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6FC665-670C-483F-A15A-1DD3CDF0E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4" t="12139" r="12399" b="15187"/>
          <a:stretch/>
        </p:blipFill>
        <p:spPr>
          <a:xfrm>
            <a:off x="789756" y="1577963"/>
            <a:ext cx="3638228" cy="18510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A04E79-FBB0-492C-8631-E129ED622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8" b="48551"/>
          <a:stretch/>
        </p:blipFill>
        <p:spPr>
          <a:xfrm>
            <a:off x="1043608" y="3999453"/>
            <a:ext cx="6858000" cy="2237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57C7D-3B5C-4E22-84D2-57000D49A17A}"/>
              </a:ext>
            </a:extLst>
          </p:cNvPr>
          <p:cNvSpPr txBox="1"/>
          <p:nvPr/>
        </p:nvSpPr>
        <p:spPr>
          <a:xfrm>
            <a:off x="4716016" y="1658219"/>
            <a:ext cx="3638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Реализовать децентрализованную систему хранения данных и управления ими на примере работы функций ДПС.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https://psv4.userapi.com/c532036/u234143971/docs/d12/fa476135259a/Milena14.png?extra=53VVhf46VVMsvoEPbDLiMTuSREuVDPU8I5oAXEnczYSFk3qHYWLrSpMi8GUh3JKXUCO6-onRzapmEKCnV_3C9Em6deTw5iocby9xpSfjYDfPj44liv8pHQOf-XRj-FN2x_57_59ZzCG-53WwOlCJ30Pm3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5" t="34345" r="13824" b="48436"/>
          <a:stretch/>
        </p:blipFill>
        <p:spPr bwMode="auto">
          <a:xfrm>
            <a:off x="6211043" y="3998122"/>
            <a:ext cx="21053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sv4.userapi.com/c532036/u234143971/docs/d12/fa476135259a/Milena14.png?extra=53VVhf46VVMsvoEPbDLiMTuSREuVDPU8I5oAXEnczYSFk3qHYWLrSpMi8GUh3JKXUCO6-onRzapmEKCnV_3C9Em6deTw5iocby9xpSfjYDfPj44liv8pHQOf-XRj-FN2x_57_59ZzCG-53WwOlCJ30Pm3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3" t="24933" r="57841" b="13571"/>
          <a:stretch/>
        </p:blipFill>
        <p:spPr bwMode="auto">
          <a:xfrm>
            <a:off x="3131840" y="1268533"/>
            <a:ext cx="2232248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864" y="1340768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Возможность подать электронное заявление в любое время через любой компьютер, планшет или мобильный телефон, имеющих допуск к сети Интернет. Чтобы получить услугу, достаточно отправить электронное заявление и необходимый перечень документов. В дальнейшем можно наблюдать за ходом исполнения заявления.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8867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6F6582"/>
                </a:solidFill>
              </a:rPr>
              <a:t>АНАЛОГИ</a:t>
            </a:r>
          </a:p>
        </p:txBody>
      </p:sp>
      <p:pic>
        <p:nvPicPr>
          <p:cNvPr id="2050" name="Picture 2" descr="Файл:Logo of the traffic police of Russia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8" y="1340769"/>
            <a:ext cx="228638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ПГУ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510" y1="36255" x2="29510" y2="36255"/>
                        <a14:foregroundMark x1="23325" y1="39852" x2="23325" y2="39852"/>
                        <a14:foregroundMark x1="37113" y1="37823" x2="37113" y2="37823"/>
                        <a14:foregroundMark x1="30412" y1="53137" x2="30412" y2="53137"/>
                        <a14:foregroundMark x1="25193" y1="58395" x2="25193" y2="58395"/>
                        <a14:foregroundMark x1="37887" y1="51845" x2="37887" y2="51845"/>
                        <a14:foregroundMark x1="45232" y1="52583" x2="45232" y2="52583"/>
                        <a14:foregroundMark x1="52964" y1="51107" x2="52964" y2="51107"/>
                        <a14:foregroundMark x1="58312" y1="50554" x2="58312" y2="505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97" r="22288"/>
          <a:stretch/>
        </p:blipFill>
        <p:spPr bwMode="auto">
          <a:xfrm>
            <a:off x="732277" y="3789040"/>
            <a:ext cx="2212848" cy="2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70550" y="3873822"/>
            <a:ext cx="494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Изменения в одностороннем порядке. Избыточный функционал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6F6582"/>
                </a:solidFill>
              </a:rPr>
              <a:t>ВЫБОР ТЕХНОЛОГИИ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687846"/>
            <a:ext cx="3391373" cy="40296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95A3BF-1DAD-41D7-A646-6F1BDC8EE5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6" t="3246" r="48347" b="51329"/>
          <a:stretch/>
        </p:blipFill>
        <p:spPr>
          <a:xfrm>
            <a:off x="611560" y="1196752"/>
            <a:ext cx="2982970" cy="31683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290319-6302-4014-8444-3BFE61F652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068960"/>
            <a:ext cx="3276340" cy="3211857"/>
          </a:xfrm>
          <a:prstGeom prst="rect">
            <a:avLst/>
          </a:prstGeom>
        </p:spPr>
      </p:pic>
      <p:pic>
        <p:nvPicPr>
          <p:cNvPr id="4102" name="Picture 6" descr="Sql-сервер – Бесплатные иконки: поисковая оптимизация и Интернет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37112"/>
            <a:ext cx="2052228" cy="205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0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s://psv4.userapi.com/c537232/u234143971/docs/d16/3bf004fe0e47/Milena16.png?extra=Q_fsz05QnNWFZAvMVs-TMEwPrqmb7u2zmbeZVnZXLLPvrfis4wl0azYILMCVpjLo3kavuRLG1Q4DfuyIwbTGsEl_LEFXNMUPxOWjJjbqLz9qFNU8U4GP8wM9vely6yla0X5uveWtbKn74vqqfMP8Ix9x1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6578" r="15272" b="13458"/>
          <a:stretch/>
        </p:blipFill>
        <p:spPr bwMode="auto">
          <a:xfrm>
            <a:off x="0" y="4293096"/>
            <a:ext cx="2148814" cy="18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Группа 24"/>
          <p:cNvGrpSpPr/>
          <p:nvPr/>
        </p:nvGrpSpPr>
        <p:grpSpPr>
          <a:xfrm>
            <a:off x="2393435" y="1739104"/>
            <a:ext cx="1800200" cy="1224136"/>
            <a:chOff x="2267204" y="1805100"/>
            <a:chExt cx="1800200" cy="1224136"/>
          </a:xfrm>
          <a:solidFill>
            <a:srgbClr val="8B8592"/>
          </a:solidFill>
        </p:grpSpPr>
        <p:sp>
          <p:nvSpPr>
            <p:cNvPr id="20" name="Овальная выноска 19"/>
            <p:cNvSpPr/>
            <p:nvPr/>
          </p:nvSpPr>
          <p:spPr>
            <a:xfrm rot="970967">
              <a:off x="2267204" y="1805100"/>
              <a:ext cx="1800200" cy="1224136"/>
            </a:xfrm>
            <a:prstGeom prst="wedgeEllipseCallo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2791565" y="2270187"/>
              <a:ext cx="309052" cy="288032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3043417" y="2267885"/>
              <a:ext cx="309052" cy="288032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3312234" y="2267885"/>
              <a:ext cx="309052" cy="288032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rgbClr val="6F6582"/>
                </a:solidFill>
              </a:rPr>
              <a:t>ВЫБОР ПРОГРАММНО-АППАРАТНЫХ СРЕДСТВ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539552" y="1483723"/>
            <a:ext cx="4752527" cy="4631564"/>
            <a:chOff x="-324544" y="1483723"/>
            <a:chExt cx="5616624" cy="547366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-324544" y="1483723"/>
              <a:ext cx="2292209" cy="5374277"/>
              <a:chOff x="-540568" y="1432826"/>
              <a:chExt cx="2367709" cy="5607381"/>
            </a:xfrm>
          </p:grpSpPr>
          <p:grpSp>
            <p:nvGrpSpPr>
              <p:cNvPr id="7" name="Группа 6"/>
              <p:cNvGrpSpPr/>
              <p:nvPr/>
            </p:nvGrpSpPr>
            <p:grpSpPr>
              <a:xfrm>
                <a:off x="-540568" y="1432826"/>
                <a:ext cx="2367709" cy="5607381"/>
                <a:chOff x="-540568" y="1432826"/>
                <a:chExt cx="2367709" cy="5607381"/>
              </a:xfrm>
            </p:grpSpPr>
            <p:pic>
              <p:nvPicPr>
                <p:cNvPr id="4" name="Рисунок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250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99" t="4798" r="59366" b="1809"/>
                <a:stretch/>
              </p:blipFill>
              <p:spPr>
                <a:xfrm>
                  <a:off x="-540568" y="1432826"/>
                  <a:ext cx="2367709" cy="5607381"/>
                </a:xfrm>
                <a:prstGeom prst="rect">
                  <a:avLst/>
                </a:prstGeom>
              </p:spPr>
            </p:pic>
            <p:sp>
              <p:nvSpPr>
                <p:cNvPr id="5" name="Овал 4"/>
                <p:cNvSpPr/>
                <p:nvPr/>
              </p:nvSpPr>
              <p:spPr>
                <a:xfrm>
                  <a:off x="1043608" y="3068960"/>
                  <a:ext cx="288000" cy="288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" name="Хорда 5"/>
                <p:cNvSpPr/>
                <p:nvPr/>
              </p:nvSpPr>
              <p:spPr>
                <a:xfrm rot="1817538">
                  <a:off x="1555245" y="3059063"/>
                  <a:ext cx="180502" cy="229937"/>
                </a:xfrm>
                <a:custGeom>
                  <a:avLst/>
                  <a:gdLst>
                    <a:gd name="connsiteX0" fmla="*/ 185416 w 221414"/>
                    <a:gd name="connsiteY0" fmla="*/ 175944 h 202471"/>
                    <a:gd name="connsiteX1" fmla="*/ 59020 w 221414"/>
                    <a:gd name="connsiteY1" fmla="*/ 190760 h 202471"/>
                    <a:gd name="connsiteX2" fmla="*/ 4467 w 221414"/>
                    <a:gd name="connsiteY2" fmla="*/ 72768 h 202471"/>
                    <a:gd name="connsiteX3" fmla="*/ 110707 w 221414"/>
                    <a:gd name="connsiteY3" fmla="*/ -1 h 202471"/>
                    <a:gd name="connsiteX4" fmla="*/ 185416 w 221414"/>
                    <a:gd name="connsiteY4" fmla="*/ 175944 h 202471"/>
                    <a:gd name="connsiteX0" fmla="*/ 185429 w 185429"/>
                    <a:gd name="connsiteY0" fmla="*/ 214038 h 240566"/>
                    <a:gd name="connsiteX1" fmla="*/ 59033 w 185429"/>
                    <a:gd name="connsiteY1" fmla="*/ 228854 h 240566"/>
                    <a:gd name="connsiteX2" fmla="*/ 4480 w 185429"/>
                    <a:gd name="connsiteY2" fmla="*/ 110862 h 240566"/>
                    <a:gd name="connsiteX3" fmla="*/ 88467 w 185429"/>
                    <a:gd name="connsiteY3" fmla="*/ 0 h 240566"/>
                    <a:gd name="connsiteX4" fmla="*/ 185429 w 185429"/>
                    <a:gd name="connsiteY4" fmla="*/ 214038 h 240566"/>
                    <a:gd name="connsiteX0" fmla="*/ 185429 w 187641"/>
                    <a:gd name="connsiteY0" fmla="*/ 214130 h 240658"/>
                    <a:gd name="connsiteX1" fmla="*/ 59033 w 187641"/>
                    <a:gd name="connsiteY1" fmla="*/ 228946 h 240658"/>
                    <a:gd name="connsiteX2" fmla="*/ 4480 w 187641"/>
                    <a:gd name="connsiteY2" fmla="*/ 110954 h 240658"/>
                    <a:gd name="connsiteX3" fmla="*/ 88467 w 187641"/>
                    <a:gd name="connsiteY3" fmla="*/ 92 h 240658"/>
                    <a:gd name="connsiteX4" fmla="*/ 139262 w 187641"/>
                    <a:gd name="connsiteY4" fmla="*/ 132289 h 240658"/>
                    <a:gd name="connsiteX5" fmla="*/ 185429 w 187641"/>
                    <a:gd name="connsiteY5" fmla="*/ 214130 h 240658"/>
                    <a:gd name="connsiteX0" fmla="*/ 189141 w 191353"/>
                    <a:gd name="connsiteY0" fmla="*/ 214130 h 241258"/>
                    <a:gd name="connsiteX1" fmla="*/ 62745 w 191353"/>
                    <a:gd name="connsiteY1" fmla="*/ 228946 h 241258"/>
                    <a:gd name="connsiteX2" fmla="*/ 2980 w 191353"/>
                    <a:gd name="connsiteY2" fmla="*/ 86130 h 241258"/>
                    <a:gd name="connsiteX3" fmla="*/ 92179 w 191353"/>
                    <a:gd name="connsiteY3" fmla="*/ 92 h 241258"/>
                    <a:gd name="connsiteX4" fmla="*/ 142974 w 191353"/>
                    <a:gd name="connsiteY4" fmla="*/ 132289 h 241258"/>
                    <a:gd name="connsiteX5" fmla="*/ 189141 w 191353"/>
                    <a:gd name="connsiteY5" fmla="*/ 214130 h 241258"/>
                    <a:gd name="connsiteX0" fmla="*/ 189630 w 191842"/>
                    <a:gd name="connsiteY0" fmla="*/ 214130 h 233485"/>
                    <a:gd name="connsiteX1" fmla="*/ 55141 w 191842"/>
                    <a:gd name="connsiteY1" fmla="*/ 215095 h 233485"/>
                    <a:gd name="connsiteX2" fmla="*/ 3469 w 191842"/>
                    <a:gd name="connsiteY2" fmla="*/ 86130 h 233485"/>
                    <a:gd name="connsiteX3" fmla="*/ 92668 w 191842"/>
                    <a:gd name="connsiteY3" fmla="*/ 92 h 233485"/>
                    <a:gd name="connsiteX4" fmla="*/ 143463 w 191842"/>
                    <a:gd name="connsiteY4" fmla="*/ 132289 h 233485"/>
                    <a:gd name="connsiteX5" fmla="*/ 189630 w 191842"/>
                    <a:gd name="connsiteY5" fmla="*/ 214130 h 233485"/>
                    <a:gd name="connsiteX0" fmla="*/ 189630 w 191842"/>
                    <a:gd name="connsiteY0" fmla="*/ 209508 h 228863"/>
                    <a:gd name="connsiteX1" fmla="*/ 55141 w 191842"/>
                    <a:gd name="connsiteY1" fmla="*/ 210473 h 228863"/>
                    <a:gd name="connsiteX2" fmla="*/ 3469 w 191842"/>
                    <a:gd name="connsiteY2" fmla="*/ 81508 h 228863"/>
                    <a:gd name="connsiteX3" fmla="*/ 76793 w 191842"/>
                    <a:gd name="connsiteY3" fmla="*/ 98 h 228863"/>
                    <a:gd name="connsiteX4" fmla="*/ 143463 w 191842"/>
                    <a:gd name="connsiteY4" fmla="*/ 127667 h 228863"/>
                    <a:gd name="connsiteX5" fmla="*/ 189630 w 191842"/>
                    <a:gd name="connsiteY5" fmla="*/ 209508 h 228863"/>
                    <a:gd name="connsiteX0" fmla="*/ 168049 w 171754"/>
                    <a:gd name="connsiteY0" fmla="*/ 212697 h 230836"/>
                    <a:gd name="connsiteX1" fmla="*/ 54921 w 171754"/>
                    <a:gd name="connsiteY1" fmla="*/ 210473 h 230836"/>
                    <a:gd name="connsiteX2" fmla="*/ 3249 w 171754"/>
                    <a:gd name="connsiteY2" fmla="*/ 81508 h 230836"/>
                    <a:gd name="connsiteX3" fmla="*/ 76573 w 171754"/>
                    <a:gd name="connsiteY3" fmla="*/ 98 h 230836"/>
                    <a:gd name="connsiteX4" fmla="*/ 143243 w 171754"/>
                    <a:gd name="connsiteY4" fmla="*/ 127667 h 230836"/>
                    <a:gd name="connsiteX5" fmla="*/ 168049 w 171754"/>
                    <a:gd name="connsiteY5" fmla="*/ 212697 h 230836"/>
                    <a:gd name="connsiteX0" fmla="*/ 168049 w 171421"/>
                    <a:gd name="connsiteY0" fmla="*/ 212723 h 230862"/>
                    <a:gd name="connsiteX1" fmla="*/ 54921 w 171421"/>
                    <a:gd name="connsiteY1" fmla="*/ 210499 h 230862"/>
                    <a:gd name="connsiteX2" fmla="*/ 3249 w 171421"/>
                    <a:gd name="connsiteY2" fmla="*/ 81534 h 230862"/>
                    <a:gd name="connsiteX3" fmla="*/ 76573 w 171421"/>
                    <a:gd name="connsiteY3" fmla="*/ 124 h 230862"/>
                    <a:gd name="connsiteX4" fmla="*/ 140053 w 171421"/>
                    <a:gd name="connsiteY4" fmla="*/ 106332 h 230862"/>
                    <a:gd name="connsiteX5" fmla="*/ 168049 w 171421"/>
                    <a:gd name="connsiteY5" fmla="*/ 212723 h 230862"/>
                    <a:gd name="connsiteX0" fmla="*/ 167733 w 171105"/>
                    <a:gd name="connsiteY0" fmla="*/ 212723 h 230862"/>
                    <a:gd name="connsiteX1" fmla="*/ 54605 w 171105"/>
                    <a:gd name="connsiteY1" fmla="*/ 210499 h 230862"/>
                    <a:gd name="connsiteX2" fmla="*/ 2933 w 171105"/>
                    <a:gd name="connsiteY2" fmla="*/ 81534 h 230862"/>
                    <a:gd name="connsiteX3" fmla="*/ 76257 w 171105"/>
                    <a:gd name="connsiteY3" fmla="*/ 124 h 230862"/>
                    <a:gd name="connsiteX4" fmla="*/ 139737 w 171105"/>
                    <a:gd name="connsiteY4" fmla="*/ 106332 h 230862"/>
                    <a:gd name="connsiteX5" fmla="*/ 167733 w 171105"/>
                    <a:gd name="connsiteY5" fmla="*/ 212723 h 230862"/>
                    <a:gd name="connsiteX0" fmla="*/ 167733 w 171105"/>
                    <a:gd name="connsiteY0" fmla="*/ 212723 h 230862"/>
                    <a:gd name="connsiteX1" fmla="*/ 54605 w 171105"/>
                    <a:gd name="connsiteY1" fmla="*/ 210499 h 230862"/>
                    <a:gd name="connsiteX2" fmla="*/ 2933 w 171105"/>
                    <a:gd name="connsiteY2" fmla="*/ 81534 h 230862"/>
                    <a:gd name="connsiteX3" fmla="*/ 76257 w 171105"/>
                    <a:gd name="connsiteY3" fmla="*/ 124 h 230862"/>
                    <a:gd name="connsiteX4" fmla="*/ 139737 w 171105"/>
                    <a:gd name="connsiteY4" fmla="*/ 106332 h 230862"/>
                    <a:gd name="connsiteX5" fmla="*/ 167733 w 171105"/>
                    <a:gd name="connsiteY5" fmla="*/ 212723 h 230862"/>
                    <a:gd name="connsiteX0" fmla="*/ 167733 w 180195"/>
                    <a:gd name="connsiteY0" fmla="*/ 212723 h 230862"/>
                    <a:gd name="connsiteX1" fmla="*/ 54605 w 180195"/>
                    <a:gd name="connsiteY1" fmla="*/ 210499 h 230862"/>
                    <a:gd name="connsiteX2" fmla="*/ 2933 w 180195"/>
                    <a:gd name="connsiteY2" fmla="*/ 81534 h 230862"/>
                    <a:gd name="connsiteX3" fmla="*/ 76257 w 180195"/>
                    <a:gd name="connsiteY3" fmla="*/ 124 h 230862"/>
                    <a:gd name="connsiteX4" fmla="*/ 139737 w 180195"/>
                    <a:gd name="connsiteY4" fmla="*/ 106332 h 230862"/>
                    <a:gd name="connsiteX5" fmla="*/ 167733 w 180195"/>
                    <a:gd name="connsiteY5" fmla="*/ 212723 h 230862"/>
                    <a:gd name="connsiteX0" fmla="*/ 167733 w 180195"/>
                    <a:gd name="connsiteY0" fmla="*/ 212723 h 230862"/>
                    <a:gd name="connsiteX1" fmla="*/ 54605 w 180195"/>
                    <a:gd name="connsiteY1" fmla="*/ 210499 h 230862"/>
                    <a:gd name="connsiteX2" fmla="*/ 2933 w 180195"/>
                    <a:gd name="connsiteY2" fmla="*/ 81534 h 230862"/>
                    <a:gd name="connsiteX3" fmla="*/ 76257 w 180195"/>
                    <a:gd name="connsiteY3" fmla="*/ 124 h 230862"/>
                    <a:gd name="connsiteX4" fmla="*/ 139737 w 180195"/>
                    <a:gd name="connsiteY4" fmla="*/ 106332 h 230862"/>
                    <a:gd name="connsiteX5" fmla="*/ 167733 w 180195"/>
                    <a:gd name="connsiteY5" fmla="*/ 212723 h 230862"/>
                    <a:gd name="connsiteX0" fmla="*/ 167733 w 170015"/>
                    <a:gd name="connsiteY0" fmla="*/ 213065 h 226162"/>
                    <a:gd name="connsiteX1" fmla="*/ 54605 w 170015"/>
                    <a:gd name="connsiteY1" fmla="*/ 210841 h 226162"/>
                    <a:gd name="connsiteX2" fmla="*/ 2933 w 170015"/>
                    <a:gd name="connsiteY2" fmla="*/ 81876 h 226162"/>
                    <a:gd name="connsiteX3" fmla="*/ 76257 w 170015"/>
                    <a:gd name="connsiteY3" fmla="*/ 466 h 226162"/>
                    <a:gd name="connsiteX4" fmla="*/ 125886 w 170015"/>
                    <a:gd name="connsiteY4" fmla="*/ 114765 h 226162"/>
                    <a:gd name="connsiteX5" fmla="*/ 167733 w 170015"/>
                    <a:gd name="connsiteY5" fmla="*/ 213065 h 226162"/>
                    <a:gd name="connsiteX0" fmla="*/ 157252 w 160170"/>
                    <a:gd name="connsiteY0" fmla="*/ 219134 h 229799"/>
                    <a:gd name="connsiteX1" fmla="*/ 54513 w 160170"/>
                    <a:gd name="connsiteY1" fmla="*/ 210841 h 229799"/>
                    <a:gd name="connsiteX2" fmla="*/ 2841 w 160170"/>
                    <a:gd name="connsiteY2" fmla="*/ 81876 h 229799"/>
                    <a:gd name="connsiteX3" fmla="*/ 76165 w 160170"/>
                    <a:gd name="connsiteY3" fmla="*/ 466 h 229799"/>
                    <a:gd name="connsiteX4" fmla="*/ 125794 w 160170"/>
                    <a:gd name="connsiteY4" fmla="*/ 114765 h 229799"/>
                    <a:gd name="connsiteX5" fmla="*/ 157252 w 160170"/>
                    <a:gd name="connsiteY5" fmla="*/ 219134 h 229799"/>
                    <a:gd name="connsiteX0" fmla="*/ 157252 w 162990"/>
                    <a:gd name="connsiteY0" fmla="*/ 219439 h 229361"/>
                    <a:gd name="connsiteX1" fmla="*/ 54513 w 162990"/>
                    <a:gd name="connsiteY1" fmla="*/ 211146 h 229361"/>
                    <a:gd name="connsiteX2" fmla="*/ 2841 w 162990"/>
                    <a:gd name="connsiteY2" fmla="*/ 82181 h 229361"/>
                    <a:gd name="connsiteX3" fmla="*/ 76165 w 162990"/>
                    <a:gd name="connsiteY3" fmla="*/ 771 h 229361"/>
                    <a:gd name="connsiteX4" fmla="*/ 140370 w 162990"/>
                    <a:gd name="connsiteY4" fmla="*/ 125859 h 229361"/>
                    <a:gd name="connsiteX5" fmla="*/ 157252 w 162990"/>
                    <a:gd name="connsiteY5" fmla="*/ 219439 h 229361"/>
                    <a:gd name="connsiteX0" fmla="*/ 157252 w 162575"/>
                    <a:gd name="connsiteY0" fmla="*/ 219439 h 229361"/>
                    <a:gd name="connsiteX1" fmla="*/ 54513 w 162575"/>
                    <a:gd name="connsiteY1" fmla="*/ 211146 h 229361"/>
                    <a:gd name="connsiteX2" fmla="*/ 2841 w 162575"/>
                    <a:gd name="connsiteY2" fmla="*/ 82181 h 229361"/>
                    <a:gd name="connsiteX3" fmla="*/ 76165 w 162575"/>
                    <a:gd name="connsiteY3" fmla="*/ 771 h 229361"/>
                    <a:gd name="connsiteX4" fmla="*/ 140370 w 162575"/>
                    <a:gd name="connsiteY4" fmla="*/ 125859 h 229361"/>
                    <a:gd name="connsiteX5" fmla="*/ 157252 w 162575"/>
                    <a:gd name="connsiteY5" fmla="*/ 219439 h 229361"/>
                    <a:gd name="connsiteX0" fmla="*/ 157252 w 162575"/>
                    <a:gd name="connsiteY0" fmla="*/ 219439 h 229361"/>
                    <a:gd name="connsiteX1" fmla="*/ 54513 w 162575"/>
                    <a:gd name="connsiteY1" fmla="*/ 211146 h 229361"/>
                    <a:gd name="connsiteX2" fmla="*/ 2841 w 162575"/>
                    <a:gd name="connsiteY2" fmla="*/ 82181 h 229361"/>
                    <a:gd name="connsiteX3" fmla="*/ 76165 w 162575"/>
                    <a:gd name="connsiteY3" fmla="*/ 771 h 229361"/>
                    <a:gd name="connsiteX4" fmla="*/ 140370 w 162575"/>
                    <a:gd name="connsiteY4" fmla="*/ 125859 h 229361"/>
                    <a:gd name="connsiteX5" fmla="*/ 157252 w 162575"/>
                    <a:gd name="connsiteY5" fmla="*/ 219439 h 229361"/>
                    <a:gd name="connsiteX0" fmla="*/ 157252 w 164374"/>
                    <a:gd name="connsiteY0" fmla="*/ 219971 h 228836"/>
                    <a:gd name="connsiteX1" fmla="*/ 54513 w 164374"/>
                    <a:gd name="connsiteY1" fmla="*/ 211678 h 228836"/>
                    <a:gd name="connsiteX2" fmla="*/ 2841 w 164374"/>
                    <a:gd name="connsiteY2" fmla="*/ 82713 h 228836"/>
                    <a:gd name="connsiteX3" fmla="*/ 76165 w 164374"/>
                    <a:gd name="connsiteY3" fmla="*/ 1303 h 228836"/>
                    <a:gd name="connsiteX4" fmla="*/ 146722 w 164374"/>
                    <a:gd name="connsiteY4" fmla="*/ 141986 h 228836"/>
                    <a:gd name="connsiteX5" fmla="*/ 157252 w 164374"/>
                    <a:gd name="connsiteY5" fmla="*/ 219971 h 228836"/>
                    <a:gd name="connsiteX0" fmla="*/ 157252 w 166375"/>
                    <a:gd name="connsiteY0" fmla="*/ 219971 h 228836"/>
                    <a:gd name="connsiteX1" fmla="*/ 54513 w 166375"/>
                    <a:gd name="connsiteY1" fmla="*/ 211678 h 228836"/>
                    <a:gd name="connsiteX2" fmla="*/ 2841 w 166375"/>
                    <a:gd name="connsiteY2" fmla="*/ 82713 h 228836"/>
                    <a:gd name="connsiteX3" fmla="*/ 76165 w 166375"/>
                    <a:gd name="connsiteY3" fmla="*/ 1303 h 228836"/>
                    <a:gd name="connsiteX4" fmla="*/ 146722 w 166375"/>
                    <a:gd name="connsiteY4" fmla="*/ 141986 h 228836"/>
                    <a:gd name="connsiteX5" fmla="*/ 157252 w 166375"/>
                    <a:gd name="connsiteY5" fmla="*/ 219971 h 228836"/>
                    <a:gd name="connsiteX0" fmla="*/ 150916 w 160039"/>
                    <a:gd name="connsiteY0" fmla="*/ 220881 h 230457"/>
                    <a:gd name="connsiteX1" fmla="*/ 48177 w 160039"/>
                    <a:gd name="connsiteY1" fmla="*/ 212588 h 230457"/>
                    <a:gd name="connsiteX2" fmla="*/ 3183 w 160039"/>
                    <a:gd name="connsiteY2" fmla="*/ 71450 h 230457"/>
                    <a:gd name="connsiteX3" fmla="*/ 69829 w 160039"/>
                    <a:gd name="connsiteY3" fmla="*/ 2213 h 230457"/>
                    <a:gd name="connsiteX4" fmla="*/ 140386 w 160039"/>
                    <a:gd name="connsiteY4" fmla="*/ 142896 h 230457"/>
                    <a:gd name="connsiteX5" fmla="*/ 150916 w 160039"/>
                    <a:gd name="connsiteY5" fmla="*/ 220881 h 230457"/>
                    <a:gd name="connsiteX0" fmla="*/ 149062 w 158185"/>
                    <a:gd name="connsiteY0" fmla="*/ 221400 h 230976"/>
                    <a:gd name="connsiteX1" fmla="*/ 46323 w 158185"/>
                    <a:gd name="connsiteY1" fmla="*/ 213107 h 230976"/>
                    <a:gd name="connsiteX2" fmla="*/ 1329 w 158185"/>
                    <a:gd name="connsiteY2" fmla="*/ 71969 h 230976"/>
                    <a:gd name="connsiteX3" fmla="*/ 67975 w 158185"/>
                    <a:gd name="connsiteY3" fmla="*/ 2732 h 230976"/>
                    <a:gd name="connsiteX4" fmla="*/ 138532 w 158185"/>
                    <a:gd name="connsiteY4" fmla="*/ 143415 h 230976"/>
                    <a:gd name="connsiteX5" fmla="*/ 149062 w 158185"/>
                    <a:gd name="connsiteY5" fmla="*/ 221400 h 230976"/>
                    <a:gd name="connsiteX0" fmla="*/ 150817 w 159940"/>
                    <a:gd name="connsiteY0" fmla="*/ 221400 h 239688"/>
                    <a:gd name="connsiteX1" fmla="*/ 48078 w 159940"/>
                    <a:gd name="connsiteY1" fmla="*/ 213107 h 239688"/>
                    <a:gd name="connsiteX2" fmla="*/ 3084 w 159940"/>
                    <a:gd name="connsiteY2" fmla="*/ 71969 h 239688"/>
                    <a:gd name="connsiteX3" fmla="*/ 69730 w 159940"/>
                    <a:gd name="connsiteY3" fmla="*/ 2732 h 239688"/>
                    <a:gd name="connsiteX4" fmla="*/ 140287 w 159940"/>
                    <a:gd name="connsiteY4" fmla="*/ 143415 h 239688"/>
                    <a:gd name="connsiteX5" fmla="*/ 150817 w 159940"/>
                    <a:gd name="connsiteY5" fmla="*/ 221400 h 239688"/>
                    <a:gd name="connsiteX0" fmla="*/ 151057 w 160180"/>
                    <a:gd name="connsiteY0" fmla="*/ 221400 h 236980"/>
                    <a:gd name="connsiteX1" fmla="*/ 48318 w 160180"/>
                    <a:gd name="connsiteY1" fmla="*/ 213107 h 236980"/>
                    <a:gd name="connsiteX2" fmla="*/ 3324 w 160180"/>
                    <a:gd name="connsiteY2" fmla="*/ 71969 h 236980"/>
                    <a:gd name="connsiteX3" fmla="*/ 69970 w 160180"/>
                    <a:gd name="connsiteY3" fmla="*/ 2732 h 236980"/>
                    <a:gd name="connsiteX4" fmla="*/ 140527 w 160180"/>
                    <a:gd name="connsiteY4" fmla="*/ 143415 h 236980"/>
                    <a:gd name="connsiteX5" fmla="*/ 151057 w 160180"/>
                    <a:gd name="connsiteY5" fmla="*/ 221400 h 236980"/>
                    <a:gd name="connsiteX0" fmla="*/ 161825 w 167727"/>
                    <a:gd name="connsiteY0" fmla="*/ 219507 h 229883"/>
                    <a:gd name="connsiteX1" fmla="*/ 46402 w 167727"/>
                    <a:gd name="connsiteY1" fmla="*/ 213107 h 229883"/>
                    <a:gd name="connsiteX2" fmla="*/ 1408 w 167727"/>
                    <a:gd name="connsiteY2" fmla="*/ 71969 h 229883"/>
                    <a:gd name="connsiteX3" fmla="*/ 68054 w 167727"/>
                    <a:gd name="connsiteY3" fmla="*/ 2732 h 229883"/>
                    <a:gd name="connsiteX4" fmla="*/ 138611 w 167727"/>
                    <a:gd name="connsiteY4" fmla="*/ 143415 h 229883"/>
                    <a:gd name="connsiteX5" fmla="*/ 161825 w 167727"/>
                    <a:gd name="connsiteY5" fmla="*/ 219507 h 229883"/>
                    <a:gd name="connsiteX0" fmla="*/ 161825 w 172574"/>
                    <a:gd name="connsiteY0" fmla="*/ 219507 h 233527"/>
                    <a:gd name="connsiteX1" fmla="*/ 46402 w 172574"/>
                    <a:gd name="connsiteY1" fmla="*/ 213107 h 233527"/>
                    <a:gd name="connsiteX2" fmla="*/ 1408 w 172574"/>
                    <a:gd name="connsiteY2" fmla="*/ 71969 h 233527"/>
                    <a:gd name="connsiteX3" fmla="*/ 68054 w 172574"/>
                    <a:gd name="connsiteY3" fmla="*/ 2732 h 233527"/>
                    <a:gd name="connsiteX4" fmla="*/ 138611 w 172574"/>
                    <a:gd name="connsiteY4" fmla="*/ 143415 h 233527"/>
                    <a:gd name="connsiteX5" fmla="*/ 161825 w 172574"/>
                    <a:gd name="connsiteY5" fmla="*/ 219507 h 233527"/>
                    <a:gd name="connsiteX0" fmla="*/ 161162 w 167484"/>
                    <a:gd name="connsiteY0" fmla="*/ 218570 h 220674"/>
                    <a:gd name="connsiteX1" fmla="*/ 39896 w 167484"/>
                    <a:gd name="connsiteY1" fmla="*/ 188005 h 220674"/>
                    <a:gd name="connsiteX2" fmla="*/ 745 w 167484"/>
                    <a:gd name="connsiteY2" fmla="*/ 71032 h 220674"/>
                    <a:gd name="connsiteX3" fmla="*/ 67391 w 167484"/>
                    <a:gd name="connsiteY3" fmla="*/ 1795 h 220674"/>
                    <a:gd name="connsiteX4" fmla="*/ 137948 w 167484"/>
                    <a:gd name="connsiteY4" fmla="*/ 142478 h 220674"/>
                    <a:gd name="connsiteX5" fmla="*/ 161162 w 167484"/>
                    <a:gd name="connsiteY5" fmla="*/ 218570 h 220674"/>
                    <a:gd name="connsiteX0" fmla="*/ 162065 w 168980"/>
                    <a:gd name="connsiteY0" fmla="*/ 218592 h 221571"/>
                    <a:gd name="connsiteX1" fmla="*/ 32575 w 168980"/>
                    <a:gd name="connsiteY1" fmla="*/ 192832 h 221571"/>
                    <a:gd name="connsiteX2" fmla="*/ 1648 w 168980"/>
                    <a:gd name="connsiteY2" fmla="*/ 71054 h 221571"/>
                    <a:gd name="connsiteX3" fmla="*/ 68294 w 168980"/>
                    <a:gd name="connsiteY3" fmla="*/ 1817 h 221571"/>
                    <a:gd name="connsiteX4" fmla="*/ 138851 w 168980"/>
                    <a:gd name="connsiteY4" fmla="*/ 142500 h 221571"/>
                    <a:gd name="connsiteX5" fmla="*/ 162065 w 168980"/>
                    <a:gd name="connsiteY5" fmla="*/ 218592 h 221571"/>
                    <a:gd name="connsiteX0" fmla="*/ 162772 w 169687"/>
                    <a:gd name="connsiteY0" fmla="*/ 218592 h 221805"/>
                    <a:gd name="connsiteX1" fmla="*/ 33282 w 169687"/>
                    <a:gd name="connsiteY1" fmla="*/ 192832 h 221805"/>
                    <a:gd name="connsiteX2" fmla="*/ 2355 w 169687"/>
                    <a:gd name="connsiteY2" fmla="*/ 71054 h 221805"/>
                    <a:gd name="connsiteX3" fmla="*/ 69001 w 169687"/>
                    <a:gd name="connsiteY3" fmla="*/ 1817 h 221805"/>
                    <a:gd name="connsiteX4" fmla="*/ 139558 w 169687"/>
                    <a:gd name="connsiteY4" fmla="*/ 142500 h 221805"/>
                    <a:gd name="connsiteX5" fmla="*/ 162772 w 169687"/>
                    <a:gd name="connsiteY5" fmla="*/ 218592 h 221805"/>
                    <a:gd name="connsiteX0" fmla="*/ 161689 w 168159"/>
                    <a:gd name="connsiteY0" fmla="*/ 218576 h 221046"/>
                    <a:gd name="connsiteX1" fmla="*/ 38368 w 168159"/>
                    <a:gd name="connsiteY1" fmla="*/ 189213 h 221046"/>
                    <a:gd name="connsiteX2" fmla="*/ 1272 w 168159"/>
                    <a:gd name="connsiteY2" fmla="*/ 71038 h 221046"/>
                    <a:gd name="connsiteX3" fmla="*/ 67918 w 168159"/>
                    <a:gd name="connsiteY3" fmla="*/ 1801 h 221046"/>
                    <a:gd name="connsiteX4" fmla="*/ 138475 w 168159"/>
                    <a:gd name="connsiteY4" fmla="*/ 142484 h 221046"/>
                    <a:gd name="connsiteX5" fmla="*/ 161689 w 168159"/>
                    <a:gd name="connsiteY5" fmla="*/ 218576 h 221046"/>
                    <a:gd name="connsiteX0" fmla="*/ 161689 w 188071"/>
                    <a:gd name="connsiteY0" fmla="*/ 218576 h 232317"/>
                    <a:gd name="connsiteX1" fmla="*/ 38368 w 188071"/>
                    <a:gd name="connsiteY1" fmla="*/ 189213 h 232317"/>
                    <a:gd name="connsiteX2" fmla="*/ 1272 w 188071"/>
                    <a:gd name="connsiteY2" fmla="*/ 71038 h 232317"/>
                    <a:gd name="connsiteX3" fmla="*/ 67918 w 188071"/>
                    <a:gd name="connsiteY3" fmla="*/ 1801 h 232317"/>
                    <a:gd name="connsiteX4" fmla="*/ 138475 w 188071"/>
                    <a:gd name="connsiteY4" fmla="*/ 142484 h 232317"/>
                    <a:gd name="connsiteX5" fmla="*/ 161689 w 188071"/>
                    <a:gd name="connsiteY5" fmla="*/ 218576 h 232317"/>
                    <a:gd name="connsiteX0" fmla="*/ 161689 w 163267"/>
                    <a:gd name="connsiteY0" fmla="*/ 218576 h 227452"/>
                    <a:gd name="connsiteX1" fmla="*/ 38368 w 163267"/>
                    <a:gd name="connsiteY1" fmla="*/ 189213 h 227452"/>
                    <a:gd name="connsiteX2" fmla="*/ 1272 w 163267"/>
                    <a:gd name="connsiteY2" fmla="*/ 71038 h 227452"/>
                    <a:gd name="connsiteX3" fmla="*/ 67918 w 163267"/>
                    <a:gd name="connsiteY3" fmla="*/ 1801 h 227452"/>
                    <a:gd name="connsiteX4" fmla="*/ 138475 w 163267"/>
                    <a:gd name="connsiteY4" fmla="*/ 142484 h 227452"/>
                    <a:gd name="connsiteX5" fmla="*/ 161689 w 163267"/>
                    <a:gd name="connsiteY5" fmla="*/ 218576 h 227452"/>
                    <a:gd name="connsiteX0" fmla="*/ 160715 w 166323"/>
                    <a:gd name="connsiteY0" fmla="*/ 218678 h 228361"/>
                    <a:gd name="connsiteX1" fmla="*/ 49405 w 166323"/>
                    <a:gd name="connsiteY1" fmla="*/ 209876 h 228361"/>
                    <a:gd name="connsiteX2" fmla="*/ 298 w 166323"/>
                    <a:gd name="connsiteY2" fmla="*/ 71140 h 228361"/>
                    <a:gd name="connsiteX3" fmla="*/ 66944 w 166323"/>
                    <a:gd name="connsiteY3" fmla="*/ 1903 h 228361"/>
                    <a:gd name="connsiteX4" fmla="*/ 137501 w 166323"/>
                    <a:gd name="connsiteY4" fmla="*/ 142586 h 228361"/>
                    <a:gd name="connsiteX5" fmla="*/ 160715 w 166323"/>
                    <a:gd name="connsiteY5" fmla="*/ 218678 h 228361"/>
                    <a:gd name="connsiteX0" fmla="*/ 152413 w 159839"/>
                    <a:gd name="connsiteY0" fmla="*/ 223482 h 230852"/>
                    <a:gd name="connsiteX1" fmla="*/ 49328 w 159839"/>
                    <a:gd name="connsiteY1" fmla="*/ 209876 h 230852"/>
                    <a:gd name="connsiteX2" fmla="*/ 221 w 159839"/>
                    <a:gd name="connsiteY2" fmla="*/ 71140 h 230852"/>
                    <a:gd name="connsiteX3" fmla="*/ 66867 w 159839"/>
                    <a:gd name="connsiteY3" fmla="*/ 1903 h 230852"/>
                    <a:gd name="connsiteX4" fmla="*/ 137424 w 159839"/>
                    <a:gd name="connsiteY4" fmla="*/ 142586 h 230852"/>
                    <a:gd name="connsiteX5" fmla="*/ 152413 w 159839"/>
                    <a:gd name="connsiteY5" fmla="*/ 223482 h 230852"/>
                    <a:gd name="connsiteX0" fmla="*/ 161510 w 168936"/>
                    <a:gd name="connsiteY0" fmla="*/ 223167 h 227828"/>
                    <a:gd name="connsiteX1" fmla="*/ 58425 w 168936"/>
                    <a:gd name="connsiteY1" fmla="*/ 209561 h 227828"/>
                    <a:gd name="connsiteX2" fmla="*/ 5725 w 168936"/>
                    <a:gd name="connsiteY2" fmla="*/ 139030 h 227828"/>
                    <a:gd name="connsiteX3" fmla="*/ 9318 w 168936"/>
                    <a:gd name="connsiteY3" fmla="*/ 70825 h 227828"/>
                    <a:gd name="connsiteX4" fmla="*/ 75964 w 168936"/>
                    <a:gd name="connsiteY4" fmla="*/ 1588 h 227828"/>
                    <a:gd name="connsiteX5" fmla="*/ 146521 w 168936"/>
                    <a:gd name="connsiteY5" fmla="*/ 142271 h 227828"/>
                    <a:gd name="connsiteX6" fmla="*/ 161510 w 168936"/>
                    <a:gd name="connsiteY6" fmla="*/ 223167 h 227828"/>
                    <a:gd name="connsiteX0" fmla="*/ 158760 w 166186"/>
                    <a:gd name="connsiteY0" fmla="*/ 225382 h 230043"/>
                    <a:gd name="connsiteX1" fmla="*/ 55675 w 166186"/>
                    <a:gd name="connsiteY1" fmla="*/ 211776 h 230043"/>
                    <a:gd name="connsiteX2" fmla="*/ 2975 w 166186"/>
                    <a:gd name="connsiteY2" fmla="*/ 141245 h 230043"/>
                    <a:gd name="connsiteX3" fmla="*/ 6568 w 166186"/>
                    <a:gd name="connsiteY3" fmla="*/ 73040 h 230043"/>
                    <a:gd name="connsiteX4" fmla="*/ 6169 w 166186"/>
                    <a:gd name="connsiteY4" fmla="*/ 42856 h 230043"/>
                    <a:gd name="connsiteX5" fmla="*/ 73214 w 166186"/>
                    <a:gd name="connsiteY5" fmla="*/ 3803 h 230043"/>
                    <a:gd name="connsiteX6" fmla="*/ 143771 w 166186"/>
                    <a:gd name="connsiteY6" fmla="*/ 144486 h 230043"/>
                    <a:gd name="connsiteX7" fmla="*/ 158760 w 166186"/>
                    <a:gd name="connsiteY7" fmla="*/ 225382 h 230043"/>
                    <a:gd name="connsiteX0" fmla="*/ 172775 w 180201"/>
                    <a:gd name="connsiteY0" fmla="*/ 225382 h 230043"/>
                    <a:gd name="connsiteX1" fmla="*/ 69690 w 180201"/>
                    <a:gd name="connsiteY1" fmla="*/ 211776 h 230043"/>
                    <a:gd name="connsiteX2" fmla="*/ 16990 w 180201"/>
                    <a:gd name="connsiteY2" fmla="*/ 141245 h 230043"/>
                    <a:gd name="connsiteX3" fmla="*/ 21 w 180201"/>
                    <a:gd name="connsiteY3" fmla="*/ 85052 h 230043"/>
                    <a:gd name="connsiteX4" fmla="*/ 20184 w 180201"/>
                    <a:gd name="connsiteY4" fmla="*/ 42856 h 230043"/>
                    <a:gd name="connsiteX5" fmla="*/ 87229 w 180201"/>
                    <a:gd name="connsiteY5" fmla="*/ 3803 h 230043"/>
                    <a:gd name="connsiteX6" fmla="*/ 157786 w 180201"/>
                    <a:gd name="connsiteY6" fmla="*/ 144486 h 230043"/>
                    <a:gd name="connsiteX7" fmla="*/ 172775 w 180201"/>
                    <a:gd name="connsiteY7" fmla="*/ 225382 h 230043"/>
                    <a:gd name="connsiteX0" fmla="*/ 174097 w 181523"/>
                    <a:gd name="connsiteY0" fmla="*/ 225382 h 230043"/>
                    <a:gd name="connsiteX1" fmla="*/ 71012 w 181523"/>
                    <a:gd name="connsiteY1" fmla="*/ 211776 h 230043"/>
                    <a:gd name="connsiteX2" fmla="*/ 18312 w 181523"/>
                    <a:gd name="connsiteY2" fmla="*/ 141245 h 230043"/>
                    <a:gd name="connsiteX3" fmla="*/ 1343 w 181523"/>
                    <a:gd name="connsiteY3" fmla="*/ 85052 h 230043"/>
                    <a:gd name="connsiteX4" fmla="*/ 21506 w 181523"/>
                    <a:gd name="connsiteY4" fmla="*/ 42856 h 230043"/>
                    <a:gd name="connsiteX5" fmla="*/ 88551 w 181523"/>
                    <a:gd name="connsiteY5" fmla="*/ 3803 h 230043"/>
                    <a:gd name="connsiteX6" fmla="*/ 159108 w 181523"/>
                    <a:gd name="connsiteY6" fmla="*/ 144486 h 230043"/>
                    <a:gd name="connsiteX7" fmla="*/ 174097 w 181523"/>
                    <a:gd name="connsiteY7" fmla="*/ 225382 h 230043"/>
                    <a:gd name="connsiteX0" fmla="*/ 172901 w 180327"/>
                    <a:gd name="connsiteY0" fmla="*/ 225382 h 230043"/>
                    <a:gd name="connsiteX1" fmla="*/ 69816 w 180327"/>
                    <a:gd name="connsiteY1" fmla="*/ 211776 h 230043"/>
                    <a:gd name="connsiteX2" fmla="*/ 17116 w 180327"/>
                    <a:gd name="connsiteY2" fmla="*/ 141245 h 230043"/>
                    <a:gd name="connsiteX3" fmla="*/ 147 w 180327"/>
                    <a:gd name="connsiteY3" fmla="*/ 85052 h 230043"/>
                    <a:gd name="connsiteX4" fmla="*/ 20310 w 180327"/>
                    <a:gd name="connsiteY4" fmla="*/ 42856 h 230043"/>
                    <a:gd name="connsiteX5" fmla="*/ 87355 w 180327"/>
                    <a:gd name="connsiteY5" fmla="*/ 3803 h 230043"/>
                    <a:gd name="connsiteX6" fmla="*/ 157912 w 180327"/>
                    <a:gd name="connsiteY6" fmla="*/ 144486 h 230043"/>
                    <a:gd name="connsiteX7" fmla="*/ 172901 w 180327"/>
                    <a:gd name="connsiteY7" fmla="*/ 225382 h 230043"/>
                    <a:gd name="connsiteX0" fmla="*/ 173076 w 180502"/>
                    <a:gd name="connsiteY0" fmla="*/ 225382 h 229937"/>
                    <a:gd name="connsiteX1" fmla="*/ 69991 w 180502"/>
                    <a:gd name="connsiteY1" fmla="*/ 211776 h 229937"/>
                    <a:gd name="connsiteX2" fmla="*/ 11122 w 180502"/>
                    <a:gd name="connsiteY2" fmla="*/ 144848 h 229937"/>
                    <a:gd name="connsiteX3" fmla="*/ 322 w 180502"/>
                    <a:gd name="connsiteY3" fmla="*/ 85052 h 229937"/>
                    <a:gd name="connsiteX4" fmla="*/ 20485 w 180502"/>
                    <a:gd name="connsiteY4" fmla="*/ 42856 h 229937"/>
                    <a:gd name="connsiteX5" fmla="*/ 87530 w 180502"/>
                    <a:gd name="connsiteY5" fmla="*/ 3803 h 229937"/>
                    <a:gd name="connsiteX6" fmla="*/ 158087 w 180502"/>
                    <a:gd name="connsiteY6" fmla="*/ 144486 h 229937"/>
                    <a:gd name="connsiteX7" fmla="*/ 173076 w 180502"/>
                    <a:gd name="connsiteY7" fmla="*/ 225382 h 229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502" h="229937">
                      <a:moveTo>
                        <a:pt x="173076" y="225382"/>
                      </a:moveTo>
                      <a:cubicBezTo>
                        <a:pt x="158393" y="236597"/>
                        <a:pt x="96983" y="225198"/>
                        <a:pt x="69991" y="211776"/>
                      </a:cubicBezTo>
                      <a:cubicBezTo>
                        <a:pt x="42999" y="198354"/>
                        <a:pt x="19306" y="167970"/>
                        <a:pt x="11122" y="144848"/>
                      </a:cubicBezTo>
                      <a:cubicBezTo>
                        <a:pt x="2938" y="121726"/>
                        <a:pt x="-1239" y="102051"/>
                        <a:pt x="322" y="85052"/>
                      </a:cubicBezTo>
                      <a:cubicBezTo>
                        <a:pt x="1883" y="68053"/>
                        <a:pt x="9377" y="54396"/>
                        <a:pt x="20485" y="42856"/>
                      </a:cubicBezTo>
                      <a:cubicBezTo>
                        <a:pt x="31593" y="31317"/>
                        <a:pt x="64596" y="-13135"/>
                        <a:pt x="87530" y="3803"/>
                      </a:cubicBezTo>
                      <a:cubicBezTo>
                        <a:pt x="110464" y="20741"/>
                        <a:pt x="116174" y="41124"/>
                        <a:pt x="158087" y="144486"/>
                      </a:cubicBezTo>
                      <a:cubicBezTo>
                        <a:pt x="179583" y="212894"/>
                        <a:pt x="187759" y="214167"/>
                        <a:pt x="173076" y="225382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8" name="Овал 7"/>
              <p:cNvSpPr/>
              <p:nvPr/>
            </p:nvSpPr>
            <p:spPr>
              <a:xfrm>
                <a:off x="1497091" y="2852936"/>
                <a:ext cx="110096" cy="216024"/>
              </a:xfrm>
              <a:prstGeom prst="ellipse">
                <a:avLst/>
              </a:prstGeom>
              <a:solidFill>
                <a:srgbClr val="D4D0D0"/>
              </a:solidFill>
              <a:ln>
                <a:solidFill>
                  <a:srgbClr val="D4D0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/>
              <p:cNvSpPr/>
              <p:nvPr/>
            </p:nvSpPr>
            <p:spPr>
              <a:xfrm rot="18485008">
                <a:off x="1115300" y="2835766"/>
                <a:ext cx="247002" cy="216024"/>
              </a:xfrm>
              <a:prstGeom prst="ellipse">
                <a:avLst/>
              </a:prstGeom>
              <a:solidFill>
                <a:srgbClr val="D4D0D0"/>
              </a:solidFill>
              <a:ln>
                <a:solidFill>
                  <a:srgbClr val="D4D0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1187624" y="2925986"/>
                <a:ext cx="45719" cy="1429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1532245" y="2922278"/>
                <a:ext cx="45719" cy="1429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6" name="Рисунок 2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44" t="46250"/>
            <a:stretch/>
          </p:blipFill>
          <p:spPr>
            <a:xfrm>
              <a:off x="1907704" y="3861048"/>
              <a:ext cx="3384376" cy="3096343"/>
            </a:xfrm>
            <a:prstGeom prst="rect">
              <a:avLst/>
            </a:prstGeom>
          </p:spPr>
        </p:pic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8858FF-B5A1-42B9-872F-9DCC71B003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52" b="89772" l="6494" r="94678">
                        <a14:foregroundMark x1="32227" y1="48376" x2="32617" y2="52039"/>
                        <a14:foregroundMark x1="33154" y1="52661" x2="35791" y2="52661"/>
                        <a14:foregroundMark x1="39893" y1="51279" x2="38916" y2="50657"/>
                        <a14:foregroundMark x1="44141" y1="49136" x2="44141" y2="47754"/>
                        <a14:foregroundMark x1="44141" y1="46994" x2="44141" y2="46994"/>
                        <a14:foregroundMark x1="44141" y1="47616" x2="44141" y2="49551"/>
                        <a14:foregroundMark x1="52637" y1="46786" x2="52637" y2="49136"/>
                        <a14:foregroundMark x1="59473" y1="47754" x2="59766" y2="49136"/>
                        <a14:foregroundMark x1="60010" y1="46648" x2="60010" y2="48376"/>
                        <a14:foregroundMark x1="65381" y1="46786" x2="64551" y2="48721"/>
                        <a14:foregroundMark x1="71387" y1="47201" x2="71680" y2="50311"/>
                        <a14:foregroundMark x1="79883" y1="49343" x2="79883" y2="50657"/>
                        <a14:foregroundMark x1="87256" y1="49343" x2="87012" y2="51071"/>
                        <a14:foregroundMark x1="91406" y1="47754" x2="92090" y2="47961"/>
                        <a14:foregroundMark x1="92090" y1="48169" x2="90137" y2="46441"/>
                        <a14:foregroundMark x1="93457" y1="50518" x2="93457" y2="50518"/>
                        <a14:foregroundMark x1="94678" y1="52453" x2="94678" y2="52453"/>
                        <a14:foregroundMark x1="94531" y1="49551" x2="94531" y2="46994"/>
                        <a14:foregroundMark x1="21729" y1="60954" x2="21729" y2="60954"/>
                        <a14:foregroundMark x1="21680" y1="62681" x2="21680" y2="62681"/>
                        <a14:foregroundMark x1="21729" y1="64962" x2="21729" y2="64962"/>
                        <a14:foregroundMark x1="24365" y1="61921" x2="24365" y2="61921"/>
                        <a14:foregroundMark x1="18848" y1="63994" x2="18848" y2="63994"/>
                        <a14:foregroundMark x1="18018" y1="63649" x2="18018" y2="63649"/>
                        <a14:foregroundMark x1="16553" y1="61437" x2="16553" y2="61437"/>
                        <a14:foregroundMark x1="14844" y1="63372" x2="14844" y2="63372"/>
                        <a14:foregroundMark x1="12012" y1="62889" x2="12012" y2="62889"/>
                        <a14:foregroundMark x1="11621" y1="61507" x2="11621" y2="61507"/>
                        <a14:foregroundMark x1="11475" y1="60194" x2="11475" y2="60194"/>
                        <a14:foregroundMark x1="7764" y1="59986" x2="7764" y2="59986"/>
                        <a14:foregroundMark x1="10400" y1="53974" x2="10400" y2="53974"/>
                        <a14:foregroundMark x1="10645" y1="49136" x2="10645" y2="49136"/>
                        <a14:foregroundMark x1="9229" y1="45750" x2="9229" y2="45750"/>
                        <a14:foregroundMark x1="10205" y1="42985" x2="10205" y2="42985"/>
                        <a14:foregroundMark x1="7715" y1="39185" x2="7715" y2="39185"/>
                        <a14:foregroundMark x1="10645" y1="36904" x2="10645" y2="36904"/>
                        <a14:foregroundMark x1="11621" y1="34209" x2="11621" y2="34209"/>
                        <a14:foregroundMark x1="15381" y1="33725" x2="15381" y2="33725"/>
                        <a14:foregroundMark x1="20703" y1="33241" x2="20703" y2="33241"/>
                        <a14:foregroundMark x1="21582" y1="32757" x2="21582" y2="32757"/>
                        <a14:foregroundMark x1="21729" y1="34485" x2="21729" y2="34485"/>
                        <a14:foregroundMark x1="23096" y1="32205" x2="23096" y2="32205"/>
                        <a14:foregroundMark x1="9229" y1="60194" x2="9229" y2="60194"/>
                        <a14:foregroundMark x1="9180" y1="57153" x2="9180" y2="57153"/>
                        <a14:foregroundMark x1="8105" y1="57015" x2="8105" y2="57015"/>
                        <a14:foregroundMark x1="7861" y1="55494" x2="7861" y2="55494"/>
                        <a14:foregroundMark x1="7861" y1="54457" x2="7861" y2="54457"/>
                        <a14:foregroundMark x1="9229" y1="50242" x2="9229" y2="50242"/>
                        <a14:foregroundMark x1="12744" y1="62889" x2="12744" y2="62889"/>
                        <a14:foregroundMark x1="22607" y1="65100" x2="22607" y2="65100"/>
                        <a14:foregroundMark x1="23975" y1="33379" x2="23975" y2="33379"/>
                        <a14:foregroundMark x1="10352" y1="34001" x2="10352" y2="34001"/>
                        <a14:foregroundMark x1="11768" y1="35936" x2="11768" y2="35936"/>
                        <a14:foregroundMark x1="7959" y1="44091" x2="7959" y2="44091"/>
                        <a14:foregroundMark x1="7959" y1="48721" x2="7959" y2="48721"/>
                        <a14:foregroundMark x1="10498" y1="52661" x2="10498" y2="52661"/>
                        <a14:foregroundMark x1="9082" y1="51071" x2="9082" y2="51071"/>
                        <a14:foregroundMark x1="9033" y1="47270" x2="9033" y2="47270"/>
                        <a14:foregroundMark x1="7617" y1="45681" x2="7617" y2="45681"/>
                        <a14:foregroundMark x1="6689" y1="45681" x2="6689" y2="45681"/>
                        <a14:foregroundMark x1="6494" y1="42571" x2="6494" y2="42571"/>
                        <a14:foregroundMark x1="6592" y1="41465" x2="6592" y2="41465"/>
                        <a14:foregroundMark x1="23096" y1="35729" x2="23096" y2="35729"/>
                        <a14:backgroundMark x1="33887" y1="46648" x2="33887" y2="46648"/>
                        <a14:backgroundMark x1="33838" y1="50449" x2="33838" y2="50449"/>
                        <a14:backgroundMark x1="81299" y1="48860" x2="81299" y2="48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72" y="850044"/>
            <a:ext cx="3319576" cy="23454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AB5117-E784-4B07-804C-7709EA2321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22" b="96889" l="3778" r="97000">
                        <a14:foregroundMark x1="25667" y1="54556" x2="25667" y2="54556"/>
                        <a14:foregroundMark x1="21333" y1="61333" x2="27000" y2="68889"/>
                        <a14:foregroundMark x1="27000" y1="68889" x2="29889" y2="68778"/>
                        <a14:foregroundMark x1="31556" y1="52667" x2="32000" y2="60889"/>
                        <a14:foregroundMark x1="32000" y1="60889" x2="29333" y2="48444"/>
                        <a14:foregroundMark x1="29333" y1="48444" x2="29667" y2="58889"/>
                        <a14:foregroundMark x1="29667" y1="58889" x2="36333" y2="47556"/>
                        <a14:foregroundMark x1="36333" y1="47556" x2="26222" y2="58778"/>
                        <a14:foregroundMark x1="26222" y1="58778" x2="25111" y2="59000"/>
                        <a14:foregroundMark x1="27778" y1="62000" x2="32556" y2="56444"/>
                        <a14:foregroundMark x1="32556" y1="56444" x2="33333" y2="43778"/>
                        <a14:foregroundMark x1="33333" y1="43778" x2="25000" y2="40333"/>
                        <a14:foregroundMark x1="25000" y1="40333" x2="18444" y2="54556"/>
                        <a14:foregroundMark x1="18444" y1="54556" x2="20111" y2="66333"/>
                        <a14:foregroundMark x1="20111" y1="66333" x2="27778" y2="70222"/>
                        <a14:foregroundMark x1="27778" y1="70222" x2="45667" y2="65444"/>
                        <a14:foregroundMark x1="45667" y1="65444" x2="62889" y2="47222"/>
                        <a14:foregroundMark x1="62889" y1="47222" x2="64667" y2="37333"/>
                        <a14:foregroundMark x1="64667" y1="37333" x2="58556" y2="33333"/>
                        <a14:foregroundMark x1="58556" y1="33333" x2="49111" y2="48556"/>
                        <a14:foregroundMark x1="49111" y1="48556" x2="51111" y2="64778"/>
                        <a14:foregroundMark x1="51111" y1="64778" x2="69222" y2="65333"/>
                        <a14:foregroundMark x1="69222" y1="65333" x2="95778" y2="46667"/>
                        <a14:foregroundMark x1="97353" y1="32693" x2="97444" y2="31889"/>
                        <a14:foregroundMark x1="95778" y1="46667" x2="97228" y2="33801"/>
                        <a14:foregroundMark x1="97444" y1="31889" x2="78889" y2="11556"/>
                        <a14:foregroundMark x1="78889" y1="11556" x2="57444" y2="22444"/>
                        <a14:foregroundMark x1="57444" y1="22444" x2="49556" y2="56444"/>
                        <a14:foregroundMark x1="49556" y1="56444" x2="55667" y2="67889"/>
                        <a14:foregroundMark x1="55667" y1="67889" x2="69778" y2="55889"/>
                        <a14:foregroundMark x1="69778" y1="55889" x2="75111" y2="34000"/>
                        <a14:foregroundMark x1="75111" y1="34000" x2="58889" y2="31111"/>
                        <a14:foregroundMark x1="58889" y1="31111" x2="44333" y2="54556"/>
                        <a14:foregroundMark x1="44333" y1="54556" x2="43889" y2="68333"/>
                        <a14:foregroundMark x1="43889" y1="68333" x2="55222" y2="72556"/>
                        <a14:foregroundMark x1="55222" y1="72556" x2="66222" y2="64889"/>
                        <a14:foregroundMark x1="66222" y1="64889" x2="68000" y2="41222"/>
                        <a14:foregroundMark x1="68000" y1="41222" x2="58667" y2="26333"/>
                        <a14:foregroundMark x1="58667" y1="26333" x2="51556" y2="30000"/>
                        <a14:foregroundMark x1="51556" y1="30000" x2="42333" y2="55556"/>
                        <a14:foregroundMark x1="42333" y1="55556" x2="43444" y2="66222"/>
                        <a14:foregroundMark x1="43444" y1="66222" x2="54444" y2="62556"/>
                        <a14:foregroundMark x1="54444" y1="62556" x2="65222" y2="43556"/>
                        <a14:foregroundMark x1="65222" y1="43556" x2="62222" y2="29889"/>
                        <a14:foregroundMark x1="62222" y1="29889" x2="59667" y2="27111"/>
                        <a14:foregroundMark x1="85000" y1="41333" x2="84444" y2="28444"/>
                        <a14:foregroundMark x1="84444" y1="28444" x2="79444" y2="21111"/>
                        <a14:foregroundMark x1="79444" y1="21111" x2="64333" y2="11000"/>
                        <a14:foregroundMark x1="64333" y1="11000" x2="63000" y2="10778"/>
                        <a14:foregroundMark x1="85778" y1="24000" x2="94444" y2="40444"/>
                        <a14:foregroundMark x1="94444" y1="40444" x2="96111" y2="48000"/>
                        <a14:foregroundMark x1="96111" y1="48000" x2="96778" y2="44222"/>
                        <a14:foregroundMark x1="89000" y1="26778" x2="96556" y2="51000"/>
                        <a14:foregroundMark x1="96556" y1="51000" x2="96889" y2="58556"/>
                        <a14:foregroundMark x1="98778" y1="47444" x2="93333" y2="69556"/>
                        <a14:foregroundMark x1="93333" y1="69556" x2="77778" y2="87333"/>
                        <a14:foregroundMark x1="77778" y1="87333" x2="62889" y2="95222"/>
                        <a14:foregroundMark x1="62889" y1="95222" x2="42222" y2="96778"/>
                        <a14:foregroundMark x1="42222" y1="96778" x2="13778" y2="83222"/>
                        <a14:foregroundMark x1="13778" y1="83222" x2="8444" y2="75222"/>
                        <a14:foregroundMark x1="8444" y1="75222" x2="4000" y2="50222"/>
                        <a14:foregroundMark x1="4000" y1="50222" x2="4000" y2="40889"/>
                        <a14:foregroundMark x1="4000" y1="40889" x2="6444" y2="32111"/>
                        <a14:foregroundMark x1="6444" y1="32111" x2="21556" y2="15444"/>
                        <a14:foregroundMark x1="21556" y1="15444" x2="27556" y2="11222"/>
                        <a14:foregroundMark x1="27556" y1="11222" x2="52667" y2="3778"/>
                        <a14:foregroundMark x1="52667" y1="3778" x2="67333" y2="5889"/>
                        <a14:foregroundMark x1="67333" y1="5889" x2="76000" y2="10889"/>
                        <a14:foregroundMark x1="47667" y1="15333" x2="41444" y2="19556"/>
                        <a14:foregroundMark x1="41444" y1="19556" x2="36111" y2="26222"/>
                        <a14:foregroundMark x1="36111" y1="26222" x2="35667" y2="30222"/>
                        <a14:foregroundMark x1="39889" y1="15667" x2="31000" y2="18667"/>
                        <a14:foregroundMark x1="31000" y1="18667" x2="19222" y2="32222"/>
                        <a14:foregroundMark x1="19222" y1="32222" x2="15333" y2="41333"/>
                        <a14:foregroundMark x1="15333" y1="41333" x2="14667" y2="46000"/>
                        <a14:foregroundMark x1="25111" y1="25111" x2="17333" y2="34889"/>
                        <a14:foregroundMark x1="17333" y1="34889" x2="14667" y2="42556"/>
                        <a14:foregroundMark x1="14667" y1="42556" x2="14778" y2="53889"/>
                        <a14:foregroundMark x1="14778" y1="53889" x2="15778" y2="57333"/>
                        <a14:foregroundMark x1="11111" y1="54667" x2="10778" y2="63000"/>
                        <a14:foregroundMark x1="10778" y1="63000" x2="16778" y2="77667"/>
                        <a14:foregroundMark x1="16778" y1="77667" x2="16778" y2="77667"/>
                        <a14:foregroundMark x1="5444" y1="41778" x2="3778" y2="53333"/>
                        <a14:foregroundMark x1="3778" y1="53333" x2="4556" y2="55222"/>
                        <a14:foregroundMark x1="7778" y1="40222" x2="7778" y2="40222"/>
                        <a14:foregroundMark x1="41222" y1="37889" x2="52222" y2="30333"/>
                        <a14:foregroundMark x1="41333" y1="43111" x2="31333" y2="46444"/>
                        <a14:foregroundMark x1="31333" y1="46444" x2="30111" y2="48222"/>
                        <a14:foregroundMark x1="49000" y1="34778" x2="40667" y2="37444"/>
                        <a14:foregroundMark x1="40667" y1="37444" x2="42889" y2="33111"/>
                        <a14:foregroundMark x1="43000" y1="37111" x2="39556" y2="48556"/>
                        <a14:foregroundMark x1="41889" y1="33111" x2="37111" y2="49000"/>
                        <a14:foregroundMark x1="44889" y1="29778" x2="50111" y2="21222"/>
                        <a14:foregroundMark x1="44667" y1="34222" x2="49667" y2="11000"/>
                        <a14:foregroundMark x1="35444" y1="62889" x2="43222" y2="67889"/>
                        <a14:foregroundMark x1="43222" y1="67889" x2="37889" y2="62222"/>
                        <a14:foregroundMark x1="37889" y1="62222" x2="50444" y2="85556"/>
                        <a14:foregroundMark x1="50444" y1="85556" x2="50667" y2="85222"/>
                        <a14:foregroundMark x1="50444" y1="82556" x2="48667" y2="75111"/>
                        <a14:foregroundMark x1="48667" y1="75111" x2="49444" y2="75778"/>
                        <a14:foregroundMark x1="48000" y1="97333" x2="55444" y2="96889"/>
                        <a14:foregroundMark x1="55444" y1="96889" x2="57889" y2="95778"/>
                        <a14:foregroundMark x1="50444" y1="95778" x2="43444" y2="93889"/>
                        <a14:foregroundMark x1="43444" y1="93889" x2="49667" y2="89111"/>
                        <a14:foregroundMark x1="49667" y1="89111" x2="56556" y2="87667"/>
                        <a14:foregroundMark x1="56556" y1="87667" x2="57444" y2="87000"/>
                        <a14:foregroundMark x1="62667" y1="91333" x2="80778" y2="62444"/>
                        <a14:foregroundMark x1="52222" y1="87444" x2="41333" y2="86667"/>
                        <a14:foregroundMark x1="41333" y1="86667" x2="27778" y2="74667"/>
                        <a14:foregroundMark x1="27778" y1="74667" x2="26222" y2="72111"/>
                        <a14:foregroundMark x1="36889" y1="3778" x2="46333" y2="1222"/>
                        <a14:foregroundMark x1="46333" y1="1222" x2="58333" y2="2333"/>
                        <a14:backgroundMark x1="97444" y1="32444" x2="97333" y2="32000"/>
                        <a14:backgroundMark x1="97778" y1="33556" x2="96889" y2="3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06" y="2270277"/>
            <a:ext cx="1872207" cy="187220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37E638B-E276-4014-9981-848958BFB3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13" y="2617553"/>
            <a:ext cx="2805325" cy="280532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C977DE6-15B4-47EA-8C90-DEFFD374919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55" y="3863002"/>
            <a:ext cx="2972178" cy="29721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1664" y="4961213"/>
            <a:ext cx="1881359" cy="923330"/>
          </a:xfrm>
          <a:prstGeom prst="rect">
            <a:avLst/>
          </a:prstGeom>
          <a:noFill/>
          <a:effectLst>
            <a:outerShdw blurRad="25400" algn="t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MIT License</a:t>
            </a:r>
          </a:p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GPL-3.0</a:t>
            </a:r>
          </a:p>
        </p:txBody>
      </p:sp>
      <p:pic>
        <p:nvPicPr>
          <p:cNvPr id="5122" name="Picture 2" descr="https://psv4.userapi.com/c537232/u234143971/docs/d16/3bf004fe0e47/Milena16.png?extra=Q_fsz05QnNWFZAvMVs-TMEwPrqmb7u2zmbeZVnZXLLPvrfis4wl0azYILMCVpjLo3kavuRLG1Q4DfuyIwbTGsEl_LEFXNMUPxOWjJjbqLz9qFNU8U4GP8wM9vely6yla0X5uveWtbKn74vqqfMP8Ix9x1w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0" r="40345" b="37877"/>
          <a:stretch/>
        </p:blipFill>
        <p:spPr bwMode="auto">
          <a:xfrm>
            <a:off x="2441828" y="4859512"/>
            <a:ext cx="2587590" cy="18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889575" y="5363390"/>
            <a:ext cx="1881359" cy="923330"/>
          </a:xfrm>
          <a:prstGeom prst="rect">
            <a:avLst/>
          </a:prstGeom>
          <a:noFill/>
          <a:effectLst>
            <a:outerShdw blurRad="25400" algn="t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SPDX-License-Identifier</a:t>
            </a:r>
            <a:r>
              <a:rPr lang="en-US" b="1" dirty="0">
                <a:solidFill>
                  <a:srgbClr val="FF0000"/>
                </a:solidFill>
              </a:rPr>
              <a:t>: GPL-3.0</a:t>
            </a:r>
          </a:p>
        </p:txBody>
      </p:sp>
    </p:spTree>
    <p:extLst>
      <p:ext uri="{BB962C8B-B14F-4D97-AF65-F5344CB8AC3E}">
        <p14:creationId xmlns:p14="http://schemas.microsoft.com/office/powerpoint/2010/main" val="55634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76672"/>
            <a:ext cx="7886700" cy="121401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6F6582"/>
                </a:solidFill>
              </a:rPr>
              <a:t>ПРОЕКТИРОВАНИЕ</a:t>
            </a:r>
          </a:p>
        </p:txBody>
      </p:sp>
      <p:pic>
        <p:nvPicPr>
          <p:cNvPr id="3074" name="Picture 2" descr="https://psv4.userapi.com/c536436/u234143971/docs/d23/4856d53857ac/Milena13.png?extra=8TzL2wX5kL47JsIiwzdudVyS1MMqP1MGqqmOjuM1VUkfIf0zH7HXNHCGgGg7djbIBy_Jmw3MuYs_PW7UbivLi6WmID128v5YnwV9l9Dz45cAXxtAsk-qXebp5PY-AS0axH4RZTmtO7wQKI1Qwl1hIdfgt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t="13307" r="16322" b="29651"/>
          <a:stretch/>
        </p:blipFill>
        <p:spPr bwMode="auto">
          <a:xfrm>
            <a:off x="1726707" y="1690689"/>
            <a:ext cx="5690586" cy="416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87220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rgbClr val="6F6582"/>
                </a:solidFill>
              </a:rPr>
              <a:t>АРХИТЕКТУРА ПРОЕКТА: ОСНОВНЫЕ ФУНКЦИОНАЛЬНЫЕ  МОДУЛИ СИСТЕМЫ И ИХ ВЗАИМОСВЯЗЬ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9" y="2564904"/>
            <a:ext cx="7489161" cy="41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6854</TotalTime>
  <Words>229</Words>
  <Application>Microsoft Office PowerPoint</Application>
  <PresentationFormat>Экран (4:3)</PresentationFormat>
  <Paragraphs>40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ПРОДЛЕНИЕ ВОДИТЕЛЬСКИХ УДОСТОВЕРЕНИЙ</vt:lpstr>
      <vt:lpstr>АКТУАЛЬНОСТЬ ПРОЕКТА</vt:lpstr>
      <vt:lpstr>ПЛАНИРОВАНИЕ ВСЕХ ЗАДАЧ ПРОЕКТА</vt:lpstr>
      <vt:lpstr>АНАЛИЗ ЗАДАНИЯ:</vt:lpstr>
      <vt:lpstr>АНАЛОГИ</vt:lpstr>
      <vt:lpstr>ВЫБОР ТЕХНОЛОГИИ</vt:lpstr>
      <vt:lpstr>ВЫБОР ПРОГРАММНО-АППАРАТНЫХ СРЕДСТВ</vt:lpstr>
      <vt:lpstr>ПРОЕКТИРОВАНИЕ</vt:lpstr>
      <vt:lpstr>АРХИТЕКТУРА ПРОЕКТА: ОСНОВНЫЕ ФУНКЦИОНАЛЬНЫЕ  МОДУЛИ СИСТЕМЫ И ИХ ВЗАИМОСВЯЗЬ</vt:lpstr>
      <vt:lpstr>РЕАЛИЗАЦИЯ</vt:lpstr>
      <vt:lpstr>ВОЗМОЖНЫЕ УЯЗВИМОСТИ И НЕДОСТАТКИ ПРОЕКТА</vt:lpstr>
      <vt:lpstr>ДОРАБОТКИ И ПЕРСПЕКТИВЫ РАЗВИТИЯ ПРОЕКТА</vt:lpstr>
      <vt:lpstr>ПЛАН КОММЕРЦИАЛИЗАЦИИ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ПРОДЛЕНИЕ ВОДИТЕЛЬСКИХ УДОСТОВЕРЕНИЙ</dc:title>
  <dc:creator>acer</dc:creator>
  <cp:lastModifiedBy>acer</cp:lastModifiedBy>
  <cp:revision>118</cp:revision>
  <dcterms:created xsi:type="dcterms:W3CDTF">2021-10-14T06:07:07Z</dcterms:created>
  <dcterms:modified xsi:type="dcterms:W3CDTF">2021-11-11T11:39:10Z</dcterms:modified>
</cp:coreProperties>
</file>