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76DE1-9847-408E-A022-17F94B34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227" y="2147582"/>
            <a:ext cx="9795545" cy="1751202"/>
          </a:xfrm>
        </p:spPr>
        <p:txBody>
          <a:bodyPr>
            <a:noAutofit/>
          </a:bodyPr>
          <a:lstStyle/>
          <a:p>
            <a:r>
              <a:rPr lang="ru-RU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b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информационно-справочной системы </a:t>
            </a:r>
            <a:b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«Блюда белорусской</a:t>
            </a:r>
            <a:r>
              <a:rPr lang="en-US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кухни»</a:t>
            </a:r>
            <a:endParaRPr lang="ru-BY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176CE0-96EA-422E-8878-F1EE531E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9343" y="5863905"/>
            <a:ext cx="2144786" cy="85358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Разработала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Полудень М.В.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ПЗТ-32</a:t>
            </a:r>
          </a:p>
          <a:p>
            <a:pPr algn="just">
              <a:lnSpc>
                <a:spcPct val="12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Заяц Е.В.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542A-DBB4-46A2-A1AA-53AAF979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6A4C4-FED5-4F04-A363-8E5EE279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514350" indent="-514350"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 задач</a:t>
            </a:r>
          </a:p>
          <a:p>
            <a:pPr marL="514350" indent="-514350"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Разрабатываемый ПП должен позволять выполнять некоторые действия блюд и полезных советов</a:t>
            </a:r>
          </a:p>
          <a:p>
            <a:pPr marL="514350" indent="-514350"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</a:t>
            </a:r>
          </a:p>
          <a:p>
            <a:pPr marL="514350" indent="-514350"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  <a:p>
            <a:pPr marL="514350" indent="-514350">
              <a:buAutoNum type="arabicPeriod"/>
            </a:pPr>
            <a:endParaRPr lang="ru-BY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6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9E87-976C-402A-9689-31186583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A4915-DFF6-444F-9653-368F3B1C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5602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Расширить знания пользователей в области белорусской кухни, а также совершенствовать умения по приготовлению новых блюд. Также упорядочить хранение информации о блюдах, предлагаемых БД, о продуктах, необходимых для приготовления, о рецептах, по которым готовятся блюда и о советах. Наша программа позволяет нам добавлять, редактировать, удалять уже имеющиеся рецепты и поиск рецептов, также отображает фото к ним. Также мы еще в наш курсовой проект добавим парочку полезных кулинарных советов на все случаи жизни.</a:t>
            </a:r>
            <a:endParaRPr lang="ru-BY" sz="2500" dirty="0"/>
          </a:p>
        </p:txBody>
      </p:sp>
    </p:spTree>
    <p:extLst>
      <p:ext uri="{BB962C8B-B14F-4D97-AF65-F5344CB8AC3E}">
        <p14:creationId xmlns:p14="http://schemas.microsoft.com/office/powerpoint/2010/main" val="3967558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64308-91A4-494C-915C-9487A21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 задач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C7C95-39DE-486F-99CC-B3880F56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новой и полезной информации о блюдах белорусской кухни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фотографий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полезных кулинарных советов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рецептов по наименованию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Показывать весь список блюд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9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8A5F-4BFF-4FD9-AC93-667E828F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(функции) блюд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3F815-460B-4C01-B1A1-C4ECF1C7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29044" cy="455839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новых блюд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Наименование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Рецепт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которому будут готовить блюда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  Ингредиенты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</a:t>
            </a:r>
          </a:p>
          <a:p>
            <a:pPr marL="514350" indent="-514350">
              <a:buAutoNum type="arabicPeriod" startAt="2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наименованию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03CAE-898A-4E2B-895D-D05F0153574A}"/>
              </a:ext>
            </a:extLst>
          </p:cNvPr>
          <p:cNvSpPr txBox="1"/>
          <p:nvPr/>
        </p:nvSpPr>
        <p:spPr>
          <a:xfrm>
            <a:off x="6565783" y="1825625"/>
            <a:ext cx="545564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Редактирование рецепта блюд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 Описание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 Рецепт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которому будут готовить блюдо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Ингредиенты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Фото.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95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69F34-7A3E-468F-8319-589A414C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(функции) полезных советов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77DF1-A5B9-4F9F-99B7-034E5CBF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9121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Добавление новых советов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Редактирование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имеющегося совета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Наименование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Удаление.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2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FADDD-C295-4D4A-90C9-EA8B16CC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8" y="100668"/>
            <a:ext cx="11358692" cy="66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66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BD43A-8996-4B57-9BB0-AEBEF6F5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BY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05EA5-3D4A-430A-80B3-B8002ECC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4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Все цели в моем курсовом проекте были достигнуты.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поставленной задаче был запланирован и потом реализован простой и достаточно понятный пользователю интерфейс.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тестирования все исключительные ситуации были обработаны и проект работает без сбоев.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Мое приложение пригодится любому человеку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любого возраста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которому приятно готовить и душа лежит к кулинарии в общем.</a:t>
            </a:r>
          </a:p>
        </p:txBody>
      </p:sp>
    </p:spTree>
    <p:extLst>
      <p:ext uri="{BB962C8B-B14F-4D97-AF65-F5344CB8AC3E}">
        <p14:creationId xmlns:p14="http://schemas.microsoft.com/office/powerpoint/2010/main" val="87150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51026-2F46-462C-AB24-64D25AD9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99" y="2262828"/>
            <a:ext cx="7542402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всем за внимание!!</a:t>
            </a:r>
            <a:endParaRPr lang="ru-B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9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Фигуры</Template>
  <TotalTime>221</TotalTime>
  <Words>346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Times New Roman</vt:lpstr>
      <vt:lpstr>Tw Cen MT</vt:lpstr>
      <vt:lpstr>ShapesVTI</vt:lpstr>
      <vt:lpstr>Курсовая работа на тему: «Разработка  информационно-справочной системы  «Блюда белорусской кухни»</vt:lpstr>
      <vt:lpstr>Содержание</vt:lpstr>
      <vt:lpstr>Цель</vt:lpstr>
      <vt:lpstr>Круг задач</vt:lpstr>
      <vt:lpstr>Действия (функции) блюд</vt:lpstr>
      <vt:lpstr>Действия (функции) полезных советов</vt:lpstr>
      <vt:lpstr>Презентация PowerPoint</vt:lpstr>
      <vt:lpstr>Вывод</vt:lpstr>
      <vt:lpstr>Спасибо всем за внимание!!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«Разработка  информационно-справочной системы  «Блюда белорусской кухни»</dc:title>
  <dc:creator>Милена Полудень</dc:creator>
  <cp:lastModifiedBy>Милена Полудень</cp:lastModifiedBy>
  <cp:revision>15</cp:revision>
  <dcterms:created xsi:type="dcterms:W3CDTF">2021-06-30T22:18:06Z</dcterms:created>
  <dcterms:modified xsi:type="dcterms:W3CDTF">2021-07-01T11:40:52Z</dcterms:modified>
</cp:coreProperties>
</file>