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7c431e94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7c431e94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7c431e94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7c431e94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7c146182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7c146182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a6374fa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a6374fa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7c431e9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7c431e9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7c431e9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7c431e9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7c431e94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7c431e94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7c431e94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7c431e94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7c431e94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7c431e94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7c431e94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7c431e94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igma.com/proto/a9O3b6EdJAXgoQNaGvQCfa/Elefante-colorido?node-id=1%3A2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igma.com/proto/puwUTYP2LStUwRqtNqvnmZ/Untitled?node-id=0%3A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982150" y="1034550"/>
            <a:ext cx="31797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Elefante“colorido”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jogo casual criado por Milena Pereira Torres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6650" y="2272275"/>
            <a:ext cx="2677350" cy="26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24050" y="219575"/>
            <a:ext cx="8520600" cy="49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Telas: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00" y="1299625"/>
            <a:ext cx="2448616" cy="369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3641" y="1299625"/>
            <a:ext cx="2496762" cy="369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3828" y="1299625"/>
            <a:ext cx="2337934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93100" y="899425"/>
            <a:ext cx="878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7:						     8:							    9: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64050" y="171325"/>
            <a:ext cx="8520600" cy="6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Telas: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613" y="1189525"/>
            <a:ext cx="2658754" cy="37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6625" y="1189525"/>
            <a:ext cx="2718168" cy="378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89525"/>
            <a:ext cx="2335467" cy="371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295350" y="789325"/>
            <a:ext cx="85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10:						11:						    12: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geral, NIcho e Proposta de valor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objetivo geral  do jogo é promover para o usuário uma inovação no estilo de criatividade, trazendo um jogo do mundo real, o  clássico “ elefante colorido” para um jogo de modo casual, em que a pessoa </a:t>
            </a:r>
            <a:r>
              <a:rPr lang="pt-BR"/>
              <a:t>aperfeiçoa</a:t>
            </a:r>
            <a:r>
              <a:rPr lang="pt-BR"/>
              <a:t> reflexos e pode passar seu tempo sentindo um ar de nostalgia.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Jogo não necessita de história nem de formas ou personagens complexos, apenas de cores vibrantes e formas simples, além de configurações gerais e design UI e UX.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650" y="3355175"/>
            <a:ext cx="1635025" cy="16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6225025" y="1741750"/>
            <a:ext cx="2140800" cy="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400" y="-81175"/>
            <a:ext cx="727516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sobre o app: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Utilizarei o MongoDB como banco de dados não relacional por não haver </a:t>
            </a:r>
            <a:r>
              <a:rPr lang="pt-BR"/>
              <a:t>necessidade</a:t>
            </a:r>
            <a:r>
              <a:rPr lang="pt-BR"/>
              <a:t> e nem ter tantos dados para serem armazenados, apenas nome do usuário e pontuação do jogo para mostrar num rank ao final de cada partida.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Linguagem de programação utilizada: C# com aplicação no Visual Studio como IDE, melhor linguagem utilizada para fazer jogos tanto 3D como 2D.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Hospedagem não será necessário, pois não haverá nada </a:t>
            </a:r>
            <a:r>
              <a:rPr lang="pt-BR"/>
              <a:t>incluindo</a:t>
            </a:r>
            <a:r>
              <a:rPr lang="pt-BR"/>
              <a:t> sites.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Primeiro Protótipo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https://www.figma.com/proto/a9O3b6EdJAXgoQNaGvQCfa/Elefante-colorido?node-id=1%3A28</a:t>
            </a:r>
            <a:br>
              <a:rPr lang="pt-BR"/>
            </a:br>
            <a:br>
              <a:rPr lang="pt-BR"/>
            </a:br>
            <a:r>
              <a:rPr lang="pt-BR"/>
              <a:t>Primeira prototipagem do Jogo com Design primário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Principal Protótipo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https://www.figma.com/proto/puwUTYP2LStUwRqtNqvnmZ/Untitled?node-id=0%3A1</a:t>
            </a:r>
            <a:br>
              <a:rPr lang="pt-BR"/>
            </a:br>
            <a:br>
              <a:rPr lang="pt-BR"/>
            </a:br>
            <a:r>
              <a:rPr lang="pt-BR"/>
              <a:t>Com Design finalizado e algumas telas estipuladas!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15350" y="1232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Anotações Gerais: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267250" y="954550"/>
            <a:ext cx="85206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O jogo deverá ter tempo máximo determinado de acordo com a dificuldade escolhida pelo jogador, como por exemplo: no fácil, ele terá 10 minutos para acertar o máximo cores possíveis.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Haverá um modo de jogo “Desafiante” onde não aparecerá o tempo na tela e as cores terão uma velocidade que aumentará de acordo com o decorrer do tempo passado.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o Jogo haverá modo daltonismo para questões de acessibilidade.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As cores deverão se vibrantes no modo normal, para relembrar a infância.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Serão elefantes coloridos na tela, não objetos como dito anteriormente, para ser mais alegre também.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163475" y="71350"/>
            <a:ext cx="8520600" cy="6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Telas: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13" y="902650"/>
            <a:ext cx="2766680" cy="39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0292" y="902650"/>
            <a:ext cx="2643543" cy="39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6235" y="902650"/>
            <a:ext cx="2350096" cy="393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391225" y="570675"/>
            <a:ext cx="78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1:						  2:						   3: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22750" y="63925"/>
            <a:ext cx="8520600" cy="6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Telas: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2" y="1045025"/>
            <a:ext cx="2927547" cy="38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4823" y="1045025"/>
            <a:ext cx="2994474" cy="381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7757" y="1045025"/>
            <a:ext cx="2442418" cy="38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311700" y="674425"/>
            <a:ext cx="85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4:						     5:						             6: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