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5057-84DD-45D1-8D10-61DB2A58706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6103-C77E-4DD4-B30A-50E03C98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225223-C3D4-4E8C-94DC-5C73CBC6E03D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7DFAD6-140A-4EEB-A7B5-DB528BDCEE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marya.edu.ly/journal2/wp-content/uploads/2015/09/Abdurzak-M.-Leghwel3.pdf" TargetMode="External"/><Relationship Id="rId2" Type="http://schemas.openxmlformats.org/officeDocument/2006/relationships/hyperlink" Target="http://ibis.org.ir/files/site1/books/mathematics_of_bioinformatic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lenaDukanac/Hadamard_matrices" TargetMode="External"/><Relationship Id="rId4" Type="http://schemas.openxmlformats.org/officeDocument/2006/relationships/hyperlink" Target="http://math.ucdenver.edu/~wcherowi/courses/m6406/hadamard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08" y="214290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BA" sz="2000" dirty="0" smtClean="0">
                <a:latin typeface="Consolas" pitchFamily="49" charset="0"/>
                <a:cs typeface="Consolas" pitchFamily="49" charset="0"/>
              </a:rPr>
              <a:t>Математички факултет</a:t>
            </a:r>
          </a:p>
          <a:p>
            <a:pPr algn="ctr"/>
            <a:r>
              <a:rPr lang="sr-Cyrl-BA" sz="2000" dirty="0" smtClean="0">
                <a:latin typeface="Consolas" pitchFamily="49" charset="0"/>
                <a:cs typeface="Consolas" pitchFamily="49" charset="0"/>
              </a:rPr>
              <a:t>Универзитет у Београду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 descr="gr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000108"/>
            <a:ext cx="1168645" cy="13811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0232" y="2928934"/>
            <a:ext cx="61436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BA" sz="2400" dirty="0" smtClean="0">
                <a:latin typeface="Consolas" pitchFamily="49" charset="0"/>
                <a:cs typeface="Consolas" pitchFamily="49" charset="0"/>
              </a:rPr>
              <a:t>Пројекат из Научног израчунавања</a:t>
            </a:r>
          </a:p>
          <a:p>
            <a:pPr algn="ctr"/>
            <a:r>
              <a:rPr lang="sr-Cyrl-BA" sz="2800" dirty="0" smtClean="0">
                <a:latin typeface="Consolas" pitchFamily="49" charset="0"/>
                <a:cs typeface="Consolas" pitchFamily="49" charset="0"/>
              </a:rPr>
              <a:t>ХАДАМАРОВЕ МАТРИЦЕ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29183"/>
              </p:ext>
            </p:extLst>
          </p:nvPr>
        </p:nvGraphicFramePr>
        <p:xfrm>
          <a:off x="2000232" y="4843705"/>
          <a:ext cx="6964256" cy="136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856"/>
                <a:gridCol w="3600400"/>
              </a:tblGrid>
              <a:tr h="345015">
                <a:tc>
                  <a:txBody>
                    <a:bodyPr/>
                    <a:lstStyle/>
                    <a:p>
                      <a:r>
                        <a:rPr lang="sr-Cyrl-BA" dirty="0" smtClean="0">
                          <a:latin typeface="Consolas" pitchFamily="49" charset="0"/>
                          <a:cs typeface="Consolas" pitchFamily="49" charset="0"/>
                        </a:rPr>
                        <a:t>Проф.</a:t>
                      </a:r>
                      <a:r>
                        <a:rPr lang="sr-Cyrl-BA" baseline="0" dirty="0" smtClean="0">
                          <a:latin typeface="Consolas" pitchFamily="49" charset="0"/>
                          <a:cs typeface="Consolas" pitchFamily="49" charset="0"/>
                        </a:rPr>
                        <a:t> Младен Николић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BA" dirty="0" smtClean="0">
                          <a:latin typeface="Consolas" pitchFamily="49" charset="0"/>
                          <a:cs typeface="Consolas" pitchFamily="49" charset="0"/>
                        </a:rPr>
                        <a:t>Студенти:</a:t>
                      </a:r>
                    </a:p>
                  </a:txBody>
                  <a:tcPr/>
                </a:tc>
              </a:tr>
              <a:tr h="603777">
                <a:tc>
                  <a:txBody>
                    <a:bodyPr/>
                    <a:lstStyle/>
                    <a:p>
                      <a:r>
                        <a:rPr lang="sr-Cyrl-BA" dirty="0" smtClean="0">
                          <a:latin typeface="Consolas" pitchFamily="49" charset="0"/>
                          <a:cs typeface="Consolas" pitchFamily="49" charset="0"/>
                        </a:rPr>
                        <a:t>Асистент: Анђелка</a:t>
                      </a:r>
                      <a:r>
                        <a:rPr lang="sr-Cyrl-BA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sr-Cyrl-BA" baseline="0" dirty="0" smtClean="0">
                          <a:latin typeface="Consolas" pitchFamily="49" charset="0"/>
                          <a:cs typeface="Consolas" pitchFamily="49" charset="0"/>
                        </a:rPr>
                        <a:t>Зечевић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BA" dirty="0" smtClean="0">
                          <a:latin typeface="Consolas" pitchFamily="49" charset="0"/>
                          <a:cs typeface="Consolas" pitchFamily="49" charset="0"/>
                        </a:rPr>
                        <a:t>Милена</a:t>
                      </a:r>
                      <a:r>
                        <a:rPr lang="sr-Cyrl-BA" baseline="0" dirty="0" smtClean="0">
                          <a:latin typeface="Consolas" pitchFamily="49" charset="0"/>
                          <a:cs typeface="Consolas" pitchFamily="49" charset="0"/>
                        </a:rPr>
                        <a:t> Дуканац 1020/2017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96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BA" dirty="0" smtClean="0">
                          <a:latin typeface="Consolas" pitchFamily="49" charset="0"/>
                          <a:cs typeface="Consolas" pitchFamily="49" charset="0"/>
                        </a:rPr>
                        <a:t>Анђела</a:t>
                      </a:r>
                      <a:r>
                        <a:rPr lang="sr-Cyrl-BA" baseline="0" dirty="0" smtClean="0">
                          <a:latin typeface="Consolas" pitchFamily="49" charset="0"/>
                          <a:cs typeface="Consolas" pitchFamily="49" charset="0"/>
                        </a:rPr>
                        <a:t> Мијаиловић 1050/2017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57554" y="628652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BA" dirty="0" smtClean="0">
                <a:latin typeface="Consolas" pitchFamily="49" charset="0"/>
                <a:cs typeface="Consolas" pitchFamily="49" charset="0"/>
              </a:rPr>
              <a:t>Београд, 2018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BA" sz="4000" dirty="0" smtClean="0">
                <a:latin typeface="Consolas" pitchFamily="49" charset="0"/>
                <a:cs typeface="Consolas" pitchFamily="49" charset="0"/>
              </a:rPr>
              <a:t>ХАДАМАРОВЕ МАТРИЦЕ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Cyrl-B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Cyrl-BA" dirty="0" smtClean="0">
                <a:latin typeface="Consolas" pitchFamily="49" charset="0"/>
                <a:cs typeface="Consolas" pitchFamily="49" charset="0"/>
              </a:rPr>
              <a:t>дефиниција Хадамарових матрица</a:t>
            </a:r>
            <a:endParaRPr lang="sr-Cyrl-BA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Cyrl-B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Cyrl-BA" dirty="0" smtClean="0">
                <a:latin typeface="Consolas" pitchFamily="49" charset="0"/>
                <a:cs typeface="Consolas" pitchFamily="49" charset="0"/>
              </a:rPr>
              <a:t>конструкција Хадамарових </a:t>
            </a:r>
            <a:r>
              <a:rPr lang="sr-Cyrl-BA" dirty="0">
                <a:latin typeface="Consolas" pitchFamily="49" charset="0"/>
                <a:cs typeface="Consolas" pitchFamily="49" charset="0"/>
              </a:rPr>
              <a:t>матрица</a:t>
            </a:r>
          </a:p>
          <a:p>
            <a:r>
              <a:rPr lang="sr-Cyrl-BA" dirty="0">
                <a:latin typeface="Consolas" pitchFamily="49" charset="0"/>
                <a:cs typeface="Consolas" pitchFamily="49" charset="0"/>
              </a:rPr>
              <a:t> </a:t>
            </a:r>
            <a:r>
              <a:rPr lang="sr-Cyrl-BA" dirty="0" smtClean="0">
                <a:latin typeface="Consolas" pitchFamily="49" charset="0"/>
                <a:cs typeface="Consolas" pitchFamily="49" charset="0"/>
              </a:rPr>
              <a:t>приказ Хадамарових матрица на начин црно-белих квадрата</a:t>
            </a:r>
            <a:endParaRPr lang="sr-Cyrl-BA" dirty="0">
              <a:latin typeface="Consolas" pitchFamily="49" charset="0"/>
              <a:cs typeface="Consolas" pitchFamily="49" charset="0"/>
            </a:endParaRPr>
          </a:p>
          <a:p>
            <a:r>
              <a:rPr lang="sr-Cyrl-B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Cyrl-BA" dirty="0" smtClean="0">
                <a:latin typeface="Consolas" pitchFamily="49" charset="0"/>
                <a:cs typeface="Consolas" pitchFamily="49" charset="0"/>
              </a:rPr>
              <a:t>примена </a:t>
            </a:r>
            <a:r>
              <a:rPr lang="sr-Cyrl-BA" dirty="0" smtClean="0">
                <a:latin typeface="Consolas" pitchFamily="49" charset="0"/>
                <a:cs typeface="Consolas" pitchFamily="49" charset="0"/>
              </a:rPr>
              <a:t>у мерењу објеката</a:t>
            </a:r>
            <a:endParaRPr lang="sr-Cyrl-BA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Cyrl-BA" dirty="0" smtClean="0">
                <a:latin typeface="Consolas" pitchFamily="49" charset="0"/>
                <a:cs typeface="Consolas" pitchFamily="49" charset="0"/>
              </a:rPr>
              <a:t> примена у биоинформатици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BA" sz="4000" dirty="0" smtClean="0">
                <a:latin typeface="Consolas" pitchFamily="49" charset="0"/>
                <a:cs typeface="Consolas" pitchFamily="49" charset="0"/>
              </a:rPr>
              <a:t>СКУПОВИ ПОДАТАКА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Cyrl-B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Cyrl-BA" dirty="0" smtClean="0">
                <a:latin typeface="Consolas" pitchFamily="49" charset="0"/>
                <a:cs typeface="Consolas" pitchFamily="49" charset="0"/>
              </a:rPr>
              <a:t>примена у мерењу објеката – произвољан скуп података</a:t>
            </a:r>
            <a:endParaRPr lang="sr-Cyrl-BA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Cyrl-B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Cyrl-BA" dirty="0" smtClean="0">
                <a:latin typeface="Consolas" pitchFamily="49" charset="0"/>
                <a:cs typeface="Consolas" pitchFamily="49" charset="0"/>
              </a:rPr>
              <a:t>примена у биоинформатици – приказ генетског кода кичмењака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Vertebrate</a:t>
            </a:r>
            <a:r>
              <a:rPr lang="sr-Cyrl-R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BA" dirty="0" smtClean="0">
                <a:latin typeface="Consolas" pitchFamily="49" charset="0"/>
                <a:cs typeface="Consolas" pitchFamily="49" charset="0"/>
              </a:rPr>
              <a:t>ЛИТЕРАТУРА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>
                <a:hlinkClick r:id="rId2"/>
              </a:rPr>
              <a:t>http</a:t>
            </a:r>
            <a:r>
              <a:rPr lang="sr-Latn-RS" dirty="0">
                <a:hlinkClick r:id="rId2"/>
              </a:rPr>
              <a:t>://</a:t>
            </a:r>
            <a:r>
              <a:rPr lang="sr-Latn-RS" dirty="0" smtClean="0">
                <a:hlinkClick r:id="rId2"/>
              </a:rPr>
              <a:t>ibis.org.ir/files/site1/books/mathematics_of_bioinformatics.pdf</a:t>
            </a:r>
            <a:endParaRPr lang="sr-Cyrl-RS" dirty="0" smtClean="0"/>
          </a:p>
          <a:p>
            <a:r>
              <a:rPr lang="sr-Latn-RS" dirty="0">
                <a:hlinkClick r:id="rId3"/>
              </a:rPr>
              <a:t>http://www.asmarya.edu.ly/journal2/wp-content/uploads/2015/09/Abdurzak-M.-Leghwel3.pdf</a:t>
            </a:r>
            <a:endParaRPr lang="sr-Cyrl-BA" dirty="0" smtClean="0"/>
          </a:p>
          <a:p>
            <a:r>
              <a:rPr lang="sr-Latn-RS" dirty="0" smtClean="0">
                <a:hlinkClick r:id="rId4"/>
              </a:rPr>
              <a:t>http</a:t>
            </a:r>
            <a:r>
              <a:rPr lang="sr-Latn-RS" dirty="0">
                <a:hlinkClick r:id="rId4"/>
              </a:rPr>
              <a:t>://math.ucdenver.edu/~wcherowi/courses/m6406/hadamard.pdf</a:t>
            </a:r>
            <a:endParaRPr lang="sr-Cyrl-BA" dirty="0" smtClean="0"/>
          </a:p>
          <a:p>
            <a:endParaRPr lang="sr-Cyrl-BA" dirty="0" smtClean="0"/>
          </a:p>
          <a:p>
            <a:endParaRPr lang="sr-Cyrl-BA" dirty="0" smtClean="0"/>
          </a:p>
          <a:p>
            <a:endParaRPr lang="sr-Cyrl-BA" dirty="0" smtClean="0"/>
          </a:p>
          <a:p>
            <a:r>
              <a:rPr lang="sr-Latn-RS" dirty="0">
                <a:hlinkClick r:id="rId5"/>
              </a:rPr>
              <a:t>https://github.com/MilenaDukanac/Hadamard_matrices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4857760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BA" sz="5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ХВАЛА НА ПАЖЊИ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</TotalTime>
  <Words>100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PowerPoint Presentation</vt:lpstr>
      <vt:lpstr>ХАДАМАРОВЕ МАТРИЦЕ</vt:lpstr>
      <vt:lpstr>СКУПОВИ ПОДАТАКА</vt:lpstr>
      <vt:lpstr>ЛИТЕРАТУРА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</dc:creator>
  <cp:lastModifiedBy>MilenaDukanacDzo</cp:lastModifiedBy>
  <cp:revision>14</cp:revision>
  <dcterms:created xsi:type="dcterms:W3CDTF">2018-09-16T14:41:38Z</dcterms:created>
  <dcterms:modified xsi:type="dcterms:W3CDTF">2018-09-16T19:51:23Z</dcterms:modified>
</cp:coreProperties>
</file>