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0" r:id="rId1"/>
  </p:sldMasterIdLst>
  <p:notesMasterIdLst>
    <p:notesMasterId r:id="rId8"/>
  </p:notesMasterIdLst>
  <p:sldIdLst>
    <p:sldId id="257" r:id="rId2"/>
    <p:sldId id="256" r:id="rId3"/>
    <p:sldId id="267" r:id="rId4"/>
    <p:sldId id="266" r:id="rId5"/>
    <p:sldId id="268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0000"/>
    <a:srgbClr val="FBF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E43C4-3D45-4C1B-A426-3B816BCAE1B0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A0DE0-6C75-4E4B-B1FF-55A96F148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29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E4B6-0E45-42DB-A727-49796D45DE4F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FC5D-4FFA-4729-ADA0-1D173487F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7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E4B6-0E45-42DB-A727-49796D45DE4F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FC5D-4FFA-4729-ADA0-1D173487F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8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E4B6-0E45-42DB-A727-49796D45DE4F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FC5D-4FFA-4729-ADA0-1D173487F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23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E4B6-0E45-42DB-A727-49796D45DE4F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FC5D-4FFA-4729-ADA0-1D173487FC6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8249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E4B6-0E45-42DB-A727-49796D45DE4F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FC5D-4FFA-4729-ADA0-1D173487F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51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E4B6-0E45-42DB-A727-49796D45DE4F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FC5D-4FFA-4729-ADA0-1D173487F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45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E4B6-0E45-42DB-A727-49796D45DE4F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FC5D-4FFA-4729-ADA0-1D173487F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82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E4B6-0E45-42DB-A727-49796D45DE4F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FC5D-4FFA-4729-ADA0-1D173487F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13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E4B6-0E45-42DB-A727-49796D45DE4F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FC5D-4FFA-4729-ADA0-1D173487F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0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E4B6-0E45-42DB-A727-49796D45DE4F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FC5D-4FFA-4729-ADA0-1D173487F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8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E4B6-0E45-42DB-A727-49796D45DE4F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FC5D-4FFA-4729-ADA0-1D173487F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9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E4B6-0E45-42DB-A727-49796D45DE4F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FC5D-4FFA-4729-ADA0-1D173487F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563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E4B6-0E45-42DB-A727-49796D45DE4F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FC5D-4FFA-4729-ADA0-1D173487F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21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E4B6-0E45-42DB-A727-49796D45DE4F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FC5D-4FFA-4729-ADA0-1D173487F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7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E4B6-0E45-42DB-A727-49796D45DE4F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FC5D-4FFA-4729-ADA0-1D173487F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7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E4B6-0E45-42DB-A727-49796D45DE4F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FC5D-4FFA-4729-ADA0-1D173487F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E4B6-0E45-42DB-A727-49796D45DE4F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FC5D-4FFA-4729-ADA0-1D173487F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8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8ADE4B6-0E45-42DB-A727-49796D45DE4F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6C0FC5D-4FFA-4729-ADA0-1D173487F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26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1" r:id="rId1"/>
    <p:sldLayoutId id="2147484332" r:id="rId2"/>
    <p:sldLayoutId id="2147484333" r:id="rId3"/>
    <p:sldLayoutId id="2147484334" r:id="rId4"/>
    <p:sldLayoutId id="2147484335" r:id="rId5"/>
    <p:sldLayoutId id="2147484336" r:id="rId6"/>
    <p:sldLayoutId id="2147484337" r:id="rId7"/>
    <p:sldLayoutId id="2147484338" r:id="rId8"/>
    <p:sldLayoutId id="2147484339" r:id="rId9"/>
    <p:sldLayoutId id="2147484340" r:id="rId10"/>
    <p:sldLayoutId id="2147484341" r:id="rId11"/>
    <p:sldLayoutId id="2147484342" r:id="rId12"/>
    <p:sldLayoutId id="2147484343" r:id="rId13"/>
    <p:sldLayoutId id="2147484344" r:id="rId14"/>
    <p:sldLayoutId id="2147484345" r:id="rId15"/>
    <p:sldLayoutId id="2147484346" r:id="rId16"/>
    <p:sldLayoutId id="2147484347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F8C8-096E-49AE-94D7-C6425AB3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Viner Hand ITC" panose="03070502030502020203" pitchFamily="66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AB3EB4B-277B-4202-A6E7-1EE3C4B3C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745" y="239315"/>
            <a:ext cx="1800510" cy="201056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69C23A-CB9F-4FC9-87AB-616BBFBD00EA}"/>
              </a:ext>
            </a:extLst>
          </p:cNvPr>
          <p:cNvSpPr txBox="1"/>
          <p:nvPr/>
        </p:nvSpPr>
        <p:spPr>
          <a:xfrm>
            <a:off x="628650" y="3219584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sz="5400" spc="6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МЕСТА</a:t>
            </a:r>
            <a:r>
              <a:rPr lang="en-US" sz="5400" spc="6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C</a:t>
            </a:r>
            <a:r>
              <a:rPr lang="sr-Cyrl-RS" sz="5400" spc="6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ЕЋАЊА</a:t>
            </a:r>
            <a:endParaRPr lang="en-US" sz="5400" spc="600" dirty="0">
              <a:latin typeface="Lucida Handwriting" panose="03010101010101010101" pitchFamily="66" charset="0"/>
              <a:ea typeface="Yu Gothic UI Light" panose="020B03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312CD4-4DD3-4D77-943A-79C6927E670C}"/>
              </a:ext>
            </a:extLst>
          </p:cNvPr>
          <p:cNvSpPr txBox="1"/>
          <p:nvPr/>
        </p:nvSpPr>
        <p:spPr>
          <a:xfrm>
            <a:off x="628650" y="2544074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Пројекат из предмета Програмирање за веб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327AFA-D97C-4283-8B79-947AAFF0F6B3}"/>
              </a:ext>
            </a:extLst>
          </p:cNvPr>
          <p:cNvSpPr txBox="1"/>
          <p:nvPr/>
        </p:nvSpPr>
        <p:spPr>
          <a:xfrm>
            <a:off x="628650" y="4711700"/>
            <a:ext cx="365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Професор: др Саша Малков</a:t>
            </a:r>
          </a:p>
          <a:p>
            <a:r>
              <a:rPr lang="sr-Cyrl-RS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Асистенткиња: Анђелка Зечевић</a:t>
            </a:r>
            <a:endParaRPr lang="en-US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9D678C-64D5-494E-B33A-596108BAA398}"/>
              </a:ext>
            </a:extLst>
          </p:cNvPr>
          <p:cNvSpPr txBox="1"/>
          <p:nvPr/>
        </p:nvSpPr>
        <p:spPr>
          <a:xfrm>
            <a:off x="5295900" y="4711700"/>
            <a:ext cx="3740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Студенти: Милена Дуканац</a:t>
            </a:r>
          </a:p>
          <a:p>
            <a:r>
              <a:rPr lang="sr-Cyrl-RS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		  Јелена Ивковић</a:t>
            </a:r>
          </a:p>
          <a:p>
            <a:r>
              <a:rPr lang="sr-Cyrl-RS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		  Наталија Коминац</a:t>
            </a:r>
          </a:p>
          <a:p>
            <a:r>
              <a:rPr lang="sr-Cyrl-RS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		  Милош Лончаревић</a:t>
            </a:r>
          </a:p>
          <a:p>
            <a:r>
              <a:rPr lang="sr-Cyrl-RS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		  Анђела Мијаиловић</a:t>
            </a:r>
          </a:p>
          <a:p>
            <a:r>
              <a:rPr lang="sr-Cyrl-RS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	         Филип Миљаковић</a:t>
            </a:r>
            <a:endParaRPr lang="en-US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2F4B65-2C22-407D-9B4A-3ED6CEBE9BE5}"/>
              </a:ext>
            </a:extLst>
          </p:cNvPr>
          <p:cNvSpPr txBox="1"/>
          <p:nvPr/>
        </p:nvSpPr>
        <p:spPr>
          <a:xfrm>
            <a:off x="3282950" y="6281360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Београд, јануар 2017.</a:t>
            </a:r>
            <a:endParaRPr lang="en-US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186459-DA19-42FA-B62A-A079F5C97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416" y="5450953"/>
            <a:ext cx="737484" cy="73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3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008275-1381-4395-AD22-76D0EA179D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8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CDFB312-8F04-4065-ABFC-4486C8AA19F1}"/>
              </a:ext>
            </a:extLst>
          </p:cNvPr>
          <p:cNvSpPr/>
          <p:nvPr/>
        </p:nvSpPr>
        <p:spPr>
          <a:xfrm>
            <a:off x="2540000" y="223928"/>
            <a:ext cx="4064000" cy="1085022"/>
          </a:xfrm>
          <a:prstGeom prst="rect">
            <a:avLst/>
          </a:prstGeom>
          <a:solidFill>
            <a:srgbClr val="FBF2B0">
              <a:alpha val="82000"/>
            </a:srgbClr>
          </a:solidFill>
          <a:effectLst>
            <a:outerShdw blurRad="50800" dist="50800" algn="ctr" rotWithShape="0">
              <a:srgbClr val="000000">
                <a:alpha val="38000"/>
              </a:srgbClr>
            </a:outerShdw>
            <a:reflection endPos="3000" dist="50800" dir="5400000" sy="-100000" algn="bl" rotWithShape="0"/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64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TEMA</a:t>
            </a:r>
            <a:endParaRPr lang="en-US" dirty="0">
              <a:solidFill>
                <a:srgbClr val="640000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923561-F5E3-4496-AFC2-42ADA31A89E7}"/>
              </a:ext>
            </a:extLst>
          </p:cNvPr>
          <p:cNvSpPr/>
          <p:nvPr/>
        </p:nvSpPr>
        <p:spPr>
          <a:xfrm>
            <a:off x="1022350" y="2214836"/>
            <a:ext cx="4286250" cy="744264"/>
          </a:xfrm>
          <a:prstGeom prst="rect">
            <a:avLst/>
          </a:prstGeom>
          <a:solidFill>
            <a:srgbClr val="FBF2B0">
              <a:alpha val="78000"/>
            </a:srgbClr>
          </a:solidFill>
          <a:effectLst>
            <a:outerShdw blurRad="50800" dist="50800" dir="5400000" sx="1000" sy="1000" algn="ctr" rotWithShape="0">
              <a:srgbClr val="000000"/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sz="2400" dirty="0">
                <a:solidFill>
                  <a:srgbClr val="64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Хуманистички пројекат</a:t>
            </a:r>
            <a:endParaRPr lang="en-US" sz="2400" dirty="0">
              <a:solidFill>
                <a:srgbClr val="640000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838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008275-1381-4395-AD22-76D0EA179D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8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0D731D-FB83-44EA-B782-C4C2FE9C3DBE}"/>
              </a:ext>
            </a:extLst>
          </p:cNvPr>
          <p:cNvSpPr/>
          <p:nvPr/>
        </p:nvSpPr>
        <p:spPr>
          <a:xfrm>
            <a:off x="2400300" y="223928"/>
            <a:ext cx="4343400" cy="1194650"/>
          </a:xfrm>
          <a:prstGeom prst="rect">
            <a:avLst/>
          </a:prstGeom>
          <a:solidFill>
            <a:srgbClr val="FBF2B0">
              <a:alpha val="82000"/>
            </a:srgbClr>
          </a:solidFill>
          <a:effectLst>
            <a:outerShdw blurRad="50800" dist="50800" algn="ctr" rotWithShape="0">
              <a:srgbClr val="000000">
                <a:alpha val="38000"/>
              </a:srgbClr>
            </a:outerShdw>
            <a:reflection endPos="3000" dist="50800" dir="5400000" sy="-100000" algn="bl" rotWithShape="0"/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sz="4400" dirty="0">
                <a:solidFill>
                  <a:srgbClr val="64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АРХИТЕКТУРА</a:t>
            </a:r>
            <a:endParaRPr lang="en-US" dirty="0">
              <a:solidFill>
                <a:srgbClr val="640000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828A6F-AFCB-4C98-9DCA-628A0D7916F7}"/>
              </a:ext>
            </a:extLst>
          </p:cNvPr>
          <p:cNvSpPr/>
          <p:nvPr/>
        </p:nvSpPr>
        <p:spPr>
          <a:xfrm>
            <a:off x="1022350" y="2214836"/>
            <a:ext cx="4343400" cy="1381804"/>
          </a:xfrm>
          <a:prstGeom prst="rect">
            <a:avLst/>
          </a:prstGeom>
          <a:solidFill>
            <a:srgbClr val="FBF2B0">
              <a:alpha val="78000"/>
            </a:srgbClr>
          </a:solidFill>
          <a:effectLst>
            <a:outerShdw blurRad="50800" dist="50800" dir="5400000" sx="1000" sy="1000" algn="ctr" rotWithShape="0">
              <a:srgbClr val="000000"/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sz="2400" dirty="0">
                <a:solidFill>
                  <a:srgbClr val="64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Клијент - сервер</a:t>
            </a:r>
            <a:endParaRPr lang="en-US" sz="2400" dirty="0">
              <a:solidFill>
                <a:srgbClr val="640000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85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008275-1381-4395-AD22-76D0EA179D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8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5D04E4-0951-40EA-987D-F8DF56A860FE}"/>
              </a:ext>
            </a:extLst>
          </p:cNvPr>
          <p:cNvSpPr/>
          <p:nvPr/>
        </p:nvSpPr>
        <p:spPr>
          <a:xfrm>
            <a:off x="2432050" y="223928"/>
            <a:ext cx="4279900" cy="1194650"/>
          </a:xfrm>
          <a:prstGeom prst="rect">
            <a:avLst/>
          </a:prstGeom>
          <a:solidFill>
            <a:srgbClr val="FBF2B0">
              <a:alpha val="82000"/>
            </a:srgbClr>
          </a:solidFill>
          <a:effectLst>
            <a:outerShdw blurRad="50800" dist="50800" algn="ctr" rotWithShape="0">
              <a:srgbClr val="000000">
                <a:alpha val="38000"/>
              </a:srgbClr>
            </a:outerShdw>
            <a:reflection endPos="3000" dist="50800" dir="5400000" sy="-100000" algn="bl" rotWithShape="0"/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sz="4400" dirty="0">
                <a:solidFill>
                  <a:srgbClr val="64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ТЕХНОЛОГИЈЕ</a:t>
            </a:r>
            <a:endParaRPr lang="en-US" dirty="0">
              <a:solidFill>
                <a:srgbClr val="640000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BBA3A-6F46-4003-B045-66AED3D873B6}"/>
              </a:ext>
            </a:extLst>
          </p:cNvPr>
          <p:cNvSpPr/>
          <p:nvPr/>
        </p:nvSpPr>
        <p:spPr>
          <a:xfrm>
            <a:off x="746760" y="2214836"/>
            <a:ext cx="4602480" cy="1854244"/>
          </a:xfrm>
          <a:prstGeom prst="rect">
            <a:avLst/>
          </a:prstGeom>
          <a:solidFill>
            <a:srgbClr val="FBF2B0">
              <a:alpha val="78000"/>
            </a:srgbClr>
          </a:solidFill>
          <a:effectLst>
            <a:outerShdw blurRad="50800" dist="50800" dir="5400000" sx="1000" sy="1000" algn="ctr" rotWithShape="0">
              <a:srgbClr val="000000"/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64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PHP</a:t>
            </a:r>
          </a:p>
          <a:p>
            <a:r>
              <a:rPr lang="en-US" sz="2400" dirty="0">
                <a:solidFill>
                  <a:srgbClr val="64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JavaScript, Angular 1.6.7, jQuery</a:t>
            </a:r>
          </a:p>
          <a:p>
            <a:endParaRPr lang="en-US" sz="2400" dirty="0">
              <a:solidFill>
                <a:srgbClr val="640000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r>
              <a:rPr lang="en-US" sz="2400" dirty="0">
                <a:solidFill>
                  <a:srgbClr val="64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WAMP, PHP Storm</a:t>
            </a:r>
          </a:p>
        </p:txBody>
      </p:sp>
    </p:spTree>
    <p:extLst>
      <p:ext uri="{BB962C8B-B14F-4D97-AF65-F5344CB8AC3E}">
        <p14:creationId xmlns:p14="http://schemas.microsoft.com/office/powerpoint/2010/main" val="1414247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008275-1381-4395-AD22-76D0EA179D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8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5D04E4-0951-40EA-987D-F8DF56A860FE}"/>
              </a:ext>
            </a:extLst>
          </p:cNvPr>
          <p:cNvSpPr/>
          <p:nvPr/>
        </p:nvSpPr>
        <p:spPr>
          <a:xfrm>
            <a:off x="2168525" y="249328"/>
            <a:ext cx="4806950" cy="1194650"/>
          </a:xfrm>
          <a:prstGeom prst="rect">
            <a:avLst/>
          </a:prstGeom>
          <a:solidFill>
            <a:srgbClr val="FBF2B0">
              <a:alpha val="82000"/>
            </a:srgbClr>
          </a:solidFill>
          <a:effectLst>
            <a:outerShdw blurRad="50800" dist="50800" algn="ctr" rotWithShape="0">
              <a:srgbClr val="000000">
                <a:alpha val="38000"/>
              </a:srgbClr>
            </a:outerShdw>
            <a:reflection endPos="3000" dist="50800" dir="5400000" sy="-100000" algn="bl" rotWithShape="0"/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sz="4400" dirty="0">
                <a:solidFill>
                  <a:srgbClr val="64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БАЗА ПОДАТАКА</a:t>
            </a:r>
            <a:endParaRPr lang="en-US" dirty="0">
              <a:solidFill>
                <a:srgbClr val="640000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AB773F-8909-46A6-9A2D-8C85F0B10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7843"/>
            <a:ext cx="9144000" cy="526015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262190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008275-1381-4395-AD22-76D0EA179D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8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5D04E4-0951-40EA-987D-F8DF56A860FE}"/>
              </a:ext>
            </a:extLst>
          </p:cNvPr>
          <p:cNvSpPr/>
          <p:nvPr/>
        </p:nvSpPr>
        <p:spPr>
          <a:xfrm>
            <a:off x="1912937" y="4961028"/>
            <a:ext cx="5072063" cy="1147672"/>
          </a:xfrm>
          <a:prstGeom prst="rect">
            <a:avLst/>
          </a:prstGeom>
          <a:solidFill>
            <a:srgbClr val="FBF2B0">
              <a:alpha val="82000"/>
            </a:srgbClr>
          </a:solidFill>
          <a:effectLst>
            <a:outerShdw blurRad="1270000" dist="50800" algn="ctr" rotWithShape="0">
              <a:srgbClr val="000000">
                <a:alpha val="38000"/>
              </a:srgbClr>
            </a:outerShdw>
            <a:reflection endPos="3000" dist="50800" dir="5400000" sy="-100000" algn="bl" rotWithShape="0"/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sz="4400" dirty="0">
                <a:solidFill>
                  <a:srgbClr val="64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ХВАЛА НА ПАЖЊИ</a:t>
            </a:r>
            <a:endParaRPr lang="en-US" sz="4400" dirty="0">
              <a:solidFill>
                <a:srgbClr val="640000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093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293</TotalTime>
  <Words>51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Yu Gothic UI Light</vt:lpstr>
      <vt:lpstr>Arial</vt:lpstr>
      <vt:lpstr>Calibri</vt:lpstr>
      <vt:lpstr>Corbel</vt:lpstr>
      <vt:lpstr>Lucida Handwriting</vt:lpstr>
      <vt:lpstr>Viner Hand ITC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Andjela Mijailovic</dc:creator>
  <cp:lastModifiedBy>Andjela Mijailovic</cp:lastModifiedBy>
  <cp:revision>14</cp:revision>
  <dcterms:created xsi:type="dcterms:W3CDTF">2018-01-28T20:21:26Z</dcterms:created>
  <dcterms:modified xsi:type="dcterms:W3CDTF">2018-01-30T18:48:38Z</dcterms:modified>
</cp:coreProperties>
</file>