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ED58D-A8B6-403B-8DE1-39B209A24739}" v="31" dt="2023-11-21T17:02:12.684"/>
    <p1510:client id="{5F7C78BA-3AB5-49A4-9E2C-0D6DEE0747B9}" v="727" dt="2023-11-15T23:46:24.145"/>
    <p1510:client id="{CAE356DC-272B-425D-A09E-21B03E334405}" v="16" dt="2023-11-21T16:53:15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a Fernandes" userId="a61cf14d8e36b88a" providerId="Windows Live" clId="Web-{CAE356DC-272B-425D-A09E-21B03E334405}"/>
    <pc:docChg chg="addSld modSld sldOrd">
      <pc:chgData name="Milena Fernandes" userId="a61cf14d8e36b88a" providerId="Windows Live" clId="Web-{CAE356DC-272B-425D-A09E-21B03E334405}" dt="2023-11-21T16:53:15.368" v="38" actId="20577"/>
      <pc:docMkLst>
        <pc:docMk/>
      </pc:docMkLst>
      <pc:sldChg chg="addSp delSp modSp">
        <pc:chgData name="Milena Fernandes" userId="a61cf14d8e36b88a" providerId="Windows Live" clId="Web-{CAE356DC-272B-425D-A09E-21B03E334405}" dt="2023-11-21T16:51:27.928" v="19" actId="20577"/>
        <pc:sldMkLst>
          <pc:docMk/>
          <pc:sldMk cId="402101056" sldId="261"/>
        </pc:sldMkLst>
        <pc:spChg chg="add del mod">
          <ac:chgData name="Milena Fernandes" userId="a61cf14d8e36b88a" providerId="Windows Live" clId="Web-{CAE356DC-272B-425D-A09E-21B03E334405}" dt="2023-11-21T16:51:10.334" v="1"/>
          <ac:spMkLst>
            <pc:docMk/>
            <pc:sldMk cId="402101056" sldId="261"/>
            <ac:spMk id="10" creationId="{05BE0349-2BF5-733D-67E1-0E21C1FE65EE}"/>
          </ac:spMkLst>
        </pc:spChg>
        <pc:graphicFrameChg chg="add del mod modGraphic">
          <ac:chgData name="Milena Fernandes" userId="a61cf14d8e36b88a" providerId="Windows Live" clId="Web-{CAE356DC-272B-425D-A09E-21B03E334405}" dt="2023-11-21T16:51:27.928" v="19" actId="20577"/>
          <ac:graphicFrameMkLst>
            <pc:docMk/>
            <pc:sldMk cId="402101056" sldId="261"/>
            <ac:graphicFrameMk id="5" creationId="{5144C801-D4E2-D1D0-2F0D-77192C7E5E93}"/>
          </ac:graphicFrameMkLst>
        </pc:graphicFrameChg>
      </pc:sldChg>
      <pc:sldChg chg="addSp delSp modSp new mod ord setBg">
        <pc:chgData name="Milena Fernandes" userId="a61cf14d8e36b88a" providerId="Windows Live" clId="Web-{CAE356DC-272B-425D-A09E-21B03E334405}" dt="2023-11-21T16:53:15.368" v="38" actId="20577"/>
        <pc:sldMkLst>
          <pc:docMk/>
          <pc:sldMk cId="3684867083" sldId="262"/>
        </pc:sldMkLst>
        <pc:spChg chg="mod">
          <ac:chgData name="Milena Fernandes" userId="a61cf14d8e36b88a" providerId="Windows Live" clId="Web-{CAE356DC-272B-425D-A09E-21B03E334405}" dt="2023-11-21T16:53:15.368" v="38" actId="20577"/>
          <ac:spMkLst>
            <pc:docMk/>
            <pc:sldMk cId="3684867083" sldId="262"/>
            <ac:spMk id="2" creationId="{9AD75243-20B8-EE78-5E76-C8008EC1AAC0}"/>
          </ac:spMkLst>
        </pc:spChg>
        <pc:spChg chg="add del">
          <ac:chgData name="Milena Fernandes" userId="a61cf14d8e36b88a" providerId="Windows Live" clId="Web-{CAE356DC-272B-425D-A09E-21B03E334405}" dt="2023-11-21T16:52:32.289" v="36"/>
          <ac:spMkLst>
            <pc:docMk/>
            <pc:sldMk cId="3684867083" sldId="262"/>
            <ac:spMk id="3" creationId="{8A7E92EB-0DEE-0B42-51D7-FD25951ECA7B}"/>
          </ac:spMkLst>
        </pc:spChg>
        <pc:spChg chg="add del">
          <ac:chgData name="Milena Fernandes" userId="a61cf14d8e36b88a" providerId="Windows Live" clId="Web-{CAE356DC-272B-425D-A09E-21B03E334405}" dt="2023-11-21T16:52:32.273" v="35"/>
          <ac:spMkLst>
            <pc:docMk/>
            <pc:sldMk cId="3684867083" sldId="262"/>
            <ac:spMk id="8" creationId="{4BC99CB9-DDAD-44A2-8A1C-E3AF4E72DF5C}"/>
          </ac:spMkLst>
        </pc:spChg>
        <pc:spChg chg="add del">
          <ac:chgData name="Milena Fernandes" userId="a61cf14d8e36b88a" providerId="Windows Live" clId="Web-{CAE356DC-272B-425D-A09E-21B03E334405}" dt="2023-11-21T16:52:26.226" v="33"/>
          <ac:spMkLst>
            <pc:docMk/>
            <pc:sldMk cId="3684867083" sldId="262"/>
            <ac:spMk id="10" creationId="{65219498-D544-41AC-98FE-8F956EF66A62}"/>
          </ac:spMkLst>
        </pc:spChg>
        <pc:spChg chg="add del">
          <ac:chgData name="Milena Fernandes" userId="a61cf14d8e36b88a" providerId="Windows Live" clId="Web-{CAE356DC-272B-425D-A09E-21B03E334405}" dt="2023-11-21T16:52:26.226" v="33"/>
          <ac:spMkLst>
            <pc:docMk/>
            <pc:sldMk cId="3684867083" sldId="262"/>
            <ac:spMk id="12" creationId="{F500DBFC-17A9-4E0A-AEE2-A49F9AEEF0FD}"/>
          </ac:spMkLst>
        </pc:spChg>
        <pc:spChg chg="add del">
          <ac:chgData name="Milena Fernandes" userId="a61cf14d8e36b88a" providerId="Windows Live" clId="Web-{CAE356DC-272B-425D-A09E-21B03E334405}" dt="2023-11-21T16:52:32.273" v="35"/>
          <ac:spMkLst>
            <pc:docMk/>
            <pc:sldMk cId="3684867083" sldId="262"/>
            <ac:spMk id="23" creationId="{64053CBF-3932-45FF-8285-EE5146085F3A}"/>
          </ac:spMkLst>
        </pc:spChg>
        <pc:spChg chg="add del">
          <ac:chgData name="Milena Fernandes" userId="a61cf14d8e36b88a" providerId="Windows Live" clId="Web-{CAE356DC-272B-425D-A09E-21B03E334405}" dt="2023-11-21T16:52:32.273" v="35"/>
          <ac:spMkLst>
            <pc:docMk/>
            <pc:sldMk cId="3684867083" sldId="262"/>
            <ac:spMk id="26" creationId="{8A7E92EB-0DEE-0B42-51D7-FD25951ECA7B}"/>
          </ac:spMkLst>
        </pc:spChg>
        <pc:spChg chg="add">
          <ac:chgData name="Milena Fernandes" userId="a61cf14d8e36b88a" providerId="Windows Live" clId="Web-{CAE356DC-272B-425D-A09E-21B03E334405}" dt="2023-11-21T16:52:32.289" v="36"/>
          <ac:spMkLst>
            <pc:docMk/>
            <pc:sldMk cId="3684867083" sldId="262"/>
            <ac:spMk id="28" creationId="{18873D23-2DCF-4B31-A009-95721C06E8E1}"/>
          </ac:spMkLst>
        </pc:spChg>
        <pc:spChg chg="add">
          <ac:chgData name="Milena Fernandes" userId="a61cf14d8e36b88a" providerId="Windows Live" clId="Web-{CAE356DC-272B-425D-A09E-21B03E334405}" dt="2023-11-21T16:52:32.289" v="36"/>
          <ac:spMkLst>
            <pc:docMk/>
            <pc:sldMk cId="3684867083" sldId="262"/>
            <ac:spMk id="29" creationId="{C13EF075-D4EF-4929-ADBC-91B27DA19955}"/>
          </ac:spMkLst>
        </pc:spChg>
        <pc:spChg chg="add">
          <ac:chgData name="Milena Fernandes" userId="a61cf14d8e36b88a" providerId="Windows Live" clId="Web-{CAE356DC-272B-425D-A09E-21B03E334405}" dt="2023-11-21T16:52:32.289" v="36"/>
          <ac:spMkLst>
            <pc:docMk/>
            <pc:sldMk cId="3684867083" sldId="262"/>
            <ac:spMk id="32" creationId="{8A7E92EB-0DEE-0B42-51D7-FD25951ECA7B}"/>
          </ac:spMkLst>
        </pc:spChg>
        <pc:grpChg chg="add del">
          <ac:chgData name="Milena Fernandes" userId="a61cf14d8e36b88a" providerId="Windows Live" clId="Web-{CAE356DC-272B-425D-A09E-21B03E334405}" dt="2023-11-21T16:52:26.226" v="33"/>
          <ac:grpSpMkLst>
            <pc:docMk/>
            <pc:sldMk cId="3684867083" sldId="262"/>
            <ac:grpSpMk id="14" creationId="{D74613BB-817C-4C4F-8A24-4936F2F064C0}"/>
          </ac:grpSpMkLst>
        </pc:grpChg>
        <pc:grpChg chg="add del">
          <ac:chgData name="Milena Fernandes" userId="a61cf14d8e36b88a" providerId="Windows Live" clId="Web-{CAE356DC-272B-425D-A09E-21B03E334405}" dt="2023-11-21T16:52:32.273" v="35"/>
          <ac:grpSpMkLst>
            <pc:docMk/>
            <pc:sldMk cId="3684867083" sldId="262"/>
            <ac:grpSpMk id="18" creationId="{B63ACBA3-DEFD-4C6D-BBA0-64468FA99C2D}"/>
          </ac:grpSpMkLst>
        </pc:grpChg>
        <pc:grpChg chg="add del">
          <ac:chgData name="Milena Fernandes" userId="a61cf14d8e36b88a" providerId="Windows Live" clId="Web-{CAE356DC-272B-425D-A09E-21B03E334405}" dt="2023-11-21T16:52:32.273" v="35"/>
          <ac:grpSpMkLst>
            <pc:docMk/>
            <pc:sldMk cId="3684867083" sldId="262"/>
            <ac:grpSpMk id="24" creationId="{2E751C04-BEA6-446B-A678-9C74819EBD4C}"/>
          </ac:grpSpMkLst>
        </pc:grpChg>
        <pc:grpChg chg="add">
          <ac:chgData name="Milena Fernandes" userId="a61cf14d8e36b88a" providerId="Windows Live" clId="Web-{CAE356DC-272B-425D-A09E-21B03E334405}" dt="2023-11-21T16:52:32.289" v="36"/>
          <ac:grpSpMkLst>
            <pc:docMk/>
            <pc:sldMk cId="3684867083" sldId="262"/>
            <ac:grpSpMk id="30" creationId="{DAA26DFA-AAB2-4973-9C17-16D587C7B198}"/>
          </ac:grpSpMkLst>
        </pc:grpChg>
        <pc:picChg chg="add del">
          <ac:chgData name="Milena Fernandes" userId="a61cf14d8e36b88a" providerId="Windows Live" clId="Web-{CAE356DC-272B-425D-A09E-21B03E334405}" dt="2023-11-21T16:52:26.226" v="33"/>
          <ac:picMkLst>
            <pc:docMk/>
            <pc:sldMk cId="3684867083" sldId="262"/>
            <ac:picMk id="7" creationId="{57774B75-0B81-A17D-E7F9-9886BF851499}"/>
          </ac:picMkLst>
        </pc:picChg>
      </pc:sldChg>
    </pc:docChg>
  </pc:docChgLst>
  <pc:docChgLst>
    <pc:chgData name="Pedro Gustavo De Souza Santos" userId="S::221008605@aluno.unb.br::88eae682-7d6f-4183-ade6-427e3ffd7023" providerId="AD" clId="Web-{5F7C78BA-3AB5-49A4-9E2C-0D6DEE0747B9}"/>
    <pc:docChg chg="addSld delSld modSld sldOrd">
      <pc:chgData name="Pedro Gustavo De Souza Santos" userId="S::221008605@aluno.unb.br::88eae682-7d6f-4183-ade6-427e3ffd7023" providerId="AD" clId="Web-{5F7C78BA-3AB5-49A4-9E2C-0D6DEE0747B9}" dt="2023-11-15T23:46:24.145" v="774"/>
      <pc:docMkLst>
        <pc:docMk/>
      </pc:docMkLst>
      <pc:sldChg chg="addSp delSp modSp mod setBg addAnim delAnim modAnim">
        <pc:chgData name="Pedro Gustavo De Souza Santos" userId="S::221008605@aluno.unb.br::88eae682-7d6f-4183-ade6-427e3ffd7023" providerId="AD" clId="Web-{5F7C78BA-3AB5-49A4-9E2C-0D6DEE0747B9}" dt="2023-11-15T23:46:24.145" v="774"/>
        <pc:sldMkLst>
          <pc:docMk/>
          <pc:sldMk cId="2210866551" sldId="256"/>
        </pc:sldMkLst>
        <pc:spChg chg="mod">
          <ac:chgData name="Pedro Gustavo De Souza Santos" userId="S::221008605@aluno.unb.br::88eae682-7d6f-4183-ade6-427e3ffd7023" providerId="AD" clId="Web-{5F7C78BA-3AB5-49A4-9E2C-0D6DEE0747B9}" dt="2023-11-15T23:34:57.575" v="697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Pedro Gustavo De Souza Santos" userId="S::221008605@aluno.unb.br::88eae682-7d6f-4183-ade6-427e3ffd7023" providerId="AD" clId="Web-{5F7C78BA-3AB5-49A4-9E2C-0D6DEE0747B9}" dt="2023-11-15T23:35:03.184" v="699" actId="20577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2:08.463" v="457"/>
          <ac:spMkLst>
            <pc:docMk/>
            <pc:sldMk cId="2210866551" sldId="256"/>
            <ac:spMk id="8" creationId="{A8DB9CD9-59B1-4D73-BC4C-98796A48EF9B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2:08.463" v="457"/>
          <ac:spMkLst>
            <pc:docMk/>
            <pc:sldMk cId="2210866551" sldId="256"/>
            <ac:spMk id="10" creationId="{8874A6A9-41FF-4E33-AFA8-F9F81436A59E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3.143" v="643"/>
          <ac:spMkLst>
            <pc:docMk/>
            <pc:sldMk cId="2210866551" sldId="256"/>
            <ac:spMk id="14" creationId="{799037F2-4CAF-446B-90DB-1480B247AA69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3.143" v="643"/>
          <ac:spMkLst>
            <pc:docMk/>
            <pc:sldMk cId="2210866551" sldId="256"/>
            <ac:spMk id="16" creationId="{7128589C-AF3D-49CF-BD92-C1D1D2F5387F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2:24.526" v="463"/>
          <ac:spMkLst>
            <pc:docMk/>
            <pc:sldMk cId="2210866551" sldId="256"/>
            <ac:spMk id="22" creationId="{6DDA8CE9-E0A6-4FF2-823D-D08607606DC2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2:24.526" v="463"/>
          <ac:spMkLst>
            <pc:docMk/>
            <pc:sldMk cId="2210866551" sldId="256"/>
            <ac:spMk id="23" creationId="{11195564-33B9-434B-9641-764F5905A56F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3.143" v="643"/>
          <ac:spMkLst>
            <pc:docMk/>
            <pc:sldMk cId="2210866551" sldId="256"/>
            <ac:spMk id="26" creationId="{A93898FF-D987-4B0E-BFB4-85F5EB356D4D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3.143" v="643"/>
          <ac:spMkLst>
            <pc:docMk/>
            <pc:sldMk cId="2210866551" sldId="256"/>
            <ac:spMk id="27" creationId="{FEB84055-029C-4E86-8844-D05D96C024BC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02.268" v="632"/>
          <ac:spMkLst>
            <pc:docMk/>
            <pc:sldMk cId="2210866551" sldId="256"/>
            <ac:spMk id="33" creationId="{5A292AEA-2528-46C0-B426-95822B6141FB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02.268" v="632"/>
          <ac:spMkLst>
            <pc:docMk/>
            <pc:sldMk cId="2210866551" sldId="256"/>
            <ac:spMk id="35" creationId="{D8B7B198-E4DF-43CD-AD8C-199884323745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02.268" v="632"/>
          <ac:spMkLst>
            <pc:docMk/>
            <pc:sldMk cId="2210866551" sldId="256"/>
            <ac:spMk id="37" creationId="{2BE67753-EA0E-4819-8D22-0B6600CF7231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0.268" v="636"/>
          <ac:spMkLst>
            <pc:docMk/>
            <pc:sldMk cId="2210866551" sldId="256"/>
            <ac:spMk id="41" creationId="{0197B95C-A16A-4E80-BFE9-EFCCA337AFF6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0.268" v="636"/>
          <ac:spMkLst>
            <pc:docMk/>
            <pc:sldMk cId="2210866551" sldId="256"/>
            <ac:spMk id="43" creationId="{42A4FC2C-047E-45A5-965D-8E1E3BF09BC6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04.612" v="634"/>
          <ac:spMkLst>
            <pc:docMk/>
            <pc:sldMk cId="2210866551" sldId="256"/>
            <ac:spMk id="60" creationId="{0262E669-7774-4EAE-BBCE-F9FFE664D513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04.612" v="634"/>
          <ac:spMkLst>
            <pc:docMk/>
            <pc:sldMk cId="2210866551" sldId="256"/>
            <ac:spMk id="61" creationId="{0CD485ED-328F-4350-AB3E-F6EA4514990B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04.612" v="634"/>
          <ac:spMkLst>
            <pc:docMk/>
            <pc:sldMk cId="2210866551" sldId="256"/>
            <ac:spMk id="62" creationId="{5353D259-DA18-451D-9A95-02198BF55E20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0.268" v="636"/>
          <ac:spMkLst>
            <pc:docMk/>
            <pc:sldMk cId="2210866551" sldId="256"/>
            <ac:spMk id="64" creationId="{A93898FF-D987-4B0E-BFB4-85F5EB356D4D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0.268" v="636"/>
          <ac:spMkLst>
            <pc:docMk/>
            <pc:sldMk cId="2210866551" sldId="256"/>
            <ac:spMk id="65" creationId="{7F3F41AA-4F28-4E0E-9A4F-A1EAA36D69EE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0.268" v="636"/>
          <ac:spMkLst>
            <pc:docMk/>
            <pc:sldMk cId="2210866551" sldId="256"/>
            <ac:spMk id="67" creationId="{58D235B8-3D10-493F-88AC-84BB404C1B5A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3.128" v="642"/>
          <ac:spMkLst>
            <pc:docMk/>
            <pc:sldMk cId="2210866551" sldId="256"/>
            <ac:spMk id="69" creationId="{54A6836E-C603-43CB-9DA7-89D8E3FA3838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13.128" v="642"/>
          <ac:spMkLst>
            <pc:docMk/>
            <pc:sldMk cId="2210866551" sldId="256"/>
            <ac:spMk id="70" creationId="{296007DD-F9BF-4F0F-B8C6-C514B2841971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4:25.855" v="690"/>
          <ac:spMkLst>
            <pc:docMk/>
            <pc:sldMk cId="2210866551" sldId="256"/>
            <ac:spMk id="76" creationId="{686EAD33-C5DD-4FAE-B20B-2707A6A92C99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4:25.855" v="690"/>
          <ac:spMkLst>
            <pc:docMk/>
            <pc:sldMk cId="2210866551" sldId="256"/>
            <ac:spMk id="77" creationId="{C2F7C8AC-27FC-4265-A113-E7CDA1AAD7D6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4:11.495" v="681"/>
          <ac:spMkLst>
            <pc:docMk/>
            <pc:sldMk cId="2210866551" sldId="256"/>
            <ac:spMk id="86" creationId="{6DDA8CE9-E0A6-4FF2-823D-D08607606DC2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4:11.495" v="681"/>
          <ac:spMkLst>
            <pc:docMk/>
            <pc:sldMk cId="2210866551" sldId="256"/>
            <ac:spMk id="88" creationId="{11195564-33B9-434B-9641-764F5905A56F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4:17.277" v="683"/>
          <ac:spMkLst>
            <pc:docMk/>
            <pc:sldMk cId="2210866551" sldId="256"/>
            <ac:spMk id="101" creationId="{686EAD33-C5DD-4FAE-B20B-2707A6A92C99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4:17.277" v="683"/>
          <ac:spMkLst>
            <pc:docMk/>
            <pc:sldMk cId="2210866551" sldId="256"/>
            <ac:spMk id="102" creationId="{C2F7C8AC-27FC-4265-A113-E7CDA1AAD7D6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4:25.824" v="689"/>
          <ac:spMkLst>
            <pc:docMk/>
            <pc:sldMk cId="2210866551" sldId="256"/>
            <ac:spMk id="106" creationId="{F9D96E3F-159B-4733-BE61-1AAB43A59AB8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4:25.824" v="689"/>
          <ac:spMkLst>
            <pc:docMk/>
            <pc:sldMk cId="2210866551" sldId="256"/>
            <ac:spMk id="107" creationId="{A5202B2A-E3B3-4965-8D55-B58E54059356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34:25.855" v="690"/>
          <ac:spMkLst>
            <pc:docMk/>
            <pc:sldMk cId="2210866551" sldId="256"/>
            <ac:spMk id="112" creationId="{5A292AEA-2528-46C0-B426-95822B6141FB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34:25.855" v="690"/>
          <ac:spMkLst>
            <pc:docMk/>
            <pc:sldMk cId="2210866551" sldId="256"/>
            <ac:spMk id="113" creationId="{D8B7B198-E4DF-43CD-AD8C-199884323745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34:25.855" v="690"/>
          <ac:spMkLst>
            <pc:docMk/>
            <pc:sldMk cId="2210866551" sldId="256"/>
            <ac:spMk id="114" creationId="{2BE67753-EA0E-4819-8D22-0B6600CF7231}"/>
          </ac:spMkLst>
        </pc:spChg>
        <pc:grpChg chg="add del">
          <ac:chgData name="Pedro Gustavo De Souza Santos" userId="S::221008605@aluno.unb.br::88eae682-7d6f-4183-ade6-427e3ffd7023" providerId="AD" clId="Web-{5F7C78BA-3AB5-49A4-9E2C-0D6DEE0747B9}" dt="2023-11-15T23:22:08.463" v="457"/>
          <ac:grpSpMkLst>
            <pc:docMk/>
            <pc:sldMk cId="2210866551" sldId="256"/>
            <ac:grpSpMk id="12" creationId="{721D730E-1F97-4071-B143-B05E6D2599BC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22:24.526" v="463"/>
          <ac:grpSpMkLst>
            <pc:docMk/>
            <pc:sldMk cId="2210866551" sldId="256"/>
            <ac:grpSpMk id="18" creationId="{5A1259D8-0C3A-4069-A22F-537BBBB61A9C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22:24.526" v="463"/>
          <ac:grpSpMkLst>
            <pc:docMk/>
            <pc:sldMk cId="2210866551" sldId="256"/>
            <ac:grpSpMk id="24" creationId="{1D18C537-E336-47C4-836B-C342A230F8F3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28:02.268" v="632"/>
          <ac:grpSpMkLst>
            <pc:docMk/>
            <pc:sldMk cId="2210866551" sldId="256"/>
            <ac:grpSpMk id="39" creationId="{D76D63AC-0421-45EC-B383-E79A61A78C6B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28:02.268" v="632"/>
          <ac:grpSpMkLst>
            <pc:docMk/>
            <pc:sldMk cId="2210866551" sldId="256"/>
            <ac:grpSpMk id="48" creationId="{87F87F1B-42BA-4AC7-A4E2-41544DDB2CE3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28:02.268" v="632"/>
          <ac:grpSpMkLst>
            <pc:docMk/>
            <pc:sldMk cId="2210866551" sldId="256"/>
            <ac:grpSpMk id="54" creationId="{967346A5-7569-4F15-AB5D-BE3DADF192C0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28:13.128" v="642"/>
          <ac:grpSpMkLst>
            <pc:docMk/>
            <pc:sldMk cId="2210866551" sldId="256"/>
            <ac:grpSpMk id="71" creationId="{8A0FAFCA-5C96-453B-83B7-A9AEF7F18960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28:13.128" v="642"/>
          <ac:grpSpMkLst>
            <pc:docMk/>
            <pc:sldMk cId="2210866551" sldId="256"/>
            <ac:grpSpMk id="74" creationId="{CD0398DD-AD75-4E2B-A3C6-35073082A8B4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4:25.855" v="690"/>
          <ac:grpSpMkLst>
            <pc:docMk/>
            <pc:sldMk cId="2210866551" sldId="256"/>
            <ac:grpSpMk id="78" creationId="{A574C829-AF08-4CA3-A132-7BA0448975BB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4:25.855" v="690"/>
          <ac:grpSpMkLst>
            <pc:docMk/>
            <pc:sldMk cId="2210866551" sldId="256"/>
            <ac:grpSpMk id="81" creationId="{1D3FC9CC-6461-481B-BB4C-19D576432F73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4:11.495" v="681"/>
          <ac:grpSpMkLst>
            <pc:docMk/>
            <pc:sldMk cId="2210866551" sldId="256"/>
            <ac:grpSpMk id="90" creationId="{1D18C537-E336-47C4-836B-C342A230F8F3}"/>
          </ac:grpSpMkLst>
        </pc:grpChg>
        <pc:grpChg chg="add">
          <ac:chgData name="Pedro Gustavo De Souza Santos" userId="S::221008605@aluno.unb.br::88eae682-7d6f-4183-ade6-427e3ffd7023" providerId="AD" clId="Web-{5F7C78BA-3AB5-49A4-9E2C-0D6DEE0747B9}" dt="2023-11-15T23:34:25.855" v="690"/>
          <ac:grpSpMkLst>
            <pc:docMk/>
            <pc:sldMk cId="2210866551" sldId="256"/>
            <ac:grpSpMk id="92" creationId="{D76D63AC-0421-45EC-B383-E79A61A78C6B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4:11.495" v="681"/>
          <ac:grpSpMkLst>
            <pc:docMk/>
            <pc:sldMk cId="2210866551" sldId="256"/>
            <ac:grpSpMk id="96" creationId="{5A1259D8-0C3A-4069-A22F-537BBBB61A9C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4:17.277" v="683"/>
          <ac:grpSpMkLst>
            <pc:docMk/>
            <pc:sldMk cId="2210866551" sldId="256"/>
            <ac:grpSpMk id="103" creationId="{A574C829-AF08-4CA3-A132-7BA0448975BB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4:17.277" v="683"/>
          <ac:grpSpMkLst>
            <pc:docMk/>
            <pc:sldMk cId="2210866551" sldId="256"/>
            <ac:grpSpMk id="104" creationId="{1D3FC9CC-6461-481B-BB4C-19D576432F73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4:25.824" v="689"/>
          <ac:grpSpMkLst>
            <pc:docMk/>
            <pc:sldMk cId="2210866551" sldId="256"/>
            <ac:grpSpMk id="108" creationId="{EC505F6D-25F2-479B-AEEE-66F34B3FB13D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4:25.824" v="689"/>
          <ac:grpSpMkLst>
            <pc:docMk/>
            <pc:sldMk cId="2210866551" sldId="256"/>
            <ac:grpSpMk id="109" creationId="{6C0A542E-DBAB-412E-9F06-247CFE5FB942}"/>
          </ac:grpSpMkLst>
        </pc:grpChg>
        <pc:grpChg chg="add">
          <ac:chgData name="Pedro Gustavo De Souza Santos" userId="S::221008605@aluno.unb.br::88eae682-7d6f-4183-ade6-427e3ffd7023" providerId="AD" clId="Web-{5F7C78BA-3AB5-49A4-9E2C-0D6DEE0747B9}" dt="2023-11-15T23:34:25.855" v="690"/>
          <ac:grpSpMkLst>
            <pc:docMk/>
            <pc:sldMk cId="2210866551" sldId="256"/>
            <ac:grpSpMk id="116" creationId="{87F87F1B-42BA-4AC7-A4E2-41544DDB2CE3}"/>
          </ac:grpSpMkLst>
        </pc:grpChg>
        <pc:grpChg chg="add">
          <ac:chgData name="Pedro Gustavo De Souza Santos" userId="S::221008605@aluno.unb.br::88eae682-7d6f-4183-ade6-427e3ffd7023" providerId="AD" clId="Web-{5F7C78BA-3AB5-49A4-9E2C-0D6DEE0747B9}" dt="2023-11-15T23:34:25.855" v="690"/>
          <ac:grpSpMkLst>
            <pc:docMk/>
            <pc:sldMk cId="2210866551" sldId="256"/>
            <ac:grpSpMk id="120" creationId="{967346A5-7569-4F15-AB5D-BE3DADF192C0}"/>
          </ac:grpSpMkLst>
        </pc:grpChg>
        <pc:picChg chg="add del">
          <ac:chgData name="Pedro Gustavo De Souza Santos" userId="S::221008605@aluno.unb.br::88eae682-7d6f-4183-ade6-427e3ffd7023" providerId="AD" clId="Web-{5F7C78BA-3AB5-49A4-9E2C-0D6DEE0747B9}" dt="2023-11-15T23:28:13.143" v="643"/>
          <ac:picMkLst>
            <pc:docMk/>
            <pc:sldMk cId="2210866551" sldId="256"/>
            <ac:picMk id="28" creationId="{8A2842C0-6210-4FDB-B1FF-C14C927377FB}"/>
          </ac:picMkLst>
        </pc:picChg>
        <pc:picChg chg="add del">
          <ac:chgData name="Pedro Gustavo De Souza Santos" userId="S::221008605@aluno.unb.br::88eae682-7d6f-4183-ade6-427e3ffd7023" providerId="AD" clId="Web-{5F7C78BA-3AB5-49A4-9E2C-0D6DEE0747B9}" dt="2023-11-15T23:28:10.268" v="636"/>
          <ac:picMkLst>
            <pc:docMk/>
            <pc:sldMk cId="2210866551" sldId="256"/>
            <ac:picMk id="66" creationId="{FDF3537D-7D15-42A9-B483-CBB707B13D66}"/>
          </ac:picMkLst>
        </pc:picChg>
      </pc:sldChg>
      <pc:sldChg chg="addSp delSp modSp new mod setBg">
        <pc:chgData name="Pedro Gustavo De Souza Santos" userId="S::221008605@aluno.unb.br::88eae682-7d6f-4183-ade6-427e3ffd7023" providerId="AD" clId="Web-{5F7C78BA-3AB5-49A4-9E2C-0D6DEE0747B9}" dt="2023-11-15T23:41:17.058" v="742" actId="20577"/>
        <pc:sldMkLst>
          <pc:docMk/>
          <pc:sldMk cId="2289631693" sldId="257"/>
        </pc:sldMkLst>
        <pc:spChg chg="mod">
          <ac:chgData name="Pedro Gustavo De Souza Santos" userId="S::221008605@aluno.unb.br::88eae682-7d6f-4183-ade6-427e3ffd7023" providerId="AD" clId="Web-{5F7C78BA-3AB5-49A4-9E2C-0D6DEE0747B9}" dt="2023-11-15T23:35:31.263" v="704" actId="1076"/>
          <ac:spMkLst>
            <pc:docMk/>
            <pc:sldMk cId="2289631693" sldId="257"/>
            <ac:spMk id="2" creationId="{ECCF9E84-D7FF-2843-1578-0BC1543E5C1F}"/>
          </ac:spMkLst>
        </pc:spChg>
        <pc:spChg chg="mod">
          <ac:chgData name="Pedro Gustavo De Souza Santos" userId="S::221008605@aluno.unb.br::88eae682-7d6f-4183-ade6-427e3ffd7023" providerId="AD" clId="Web-{5F7C78BA-3AB5-49A4-9E2C-0D6DEE0747B9}" dt="2023-11-15T23:41:17.058" v="742" actId="20577"/>
          <ac:spMkLst>
            <pc:docMk/>
            <pc:sldMk cId="2289631693" sldId="257"/>
            <ac:spMk id="3" creationId="{824148E5-4738-07D8-71BB-003F81469128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31.378" v="645"/>
          <ac:spMkLst>
            <pc:docMk/>
            <pc:sldMk cId="2289631693" sldId="257"/>
            <ac:spMk id="5" creationId="{D038248A-211C-4EEC-8401-C761B929FB52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8:31.378" v="645"/>
          <ac:spMkLst>
            <pc:docMk/>
            <pc:sldMk cId="2289631693" sldId="257"/>
            <ac:spMk id="6" creationId="{C30A849F-66D9-40C8-BEC8-35AFF8F4568F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2:45.761" v="466"/>
          <ac:spMkLst>
            <pc:docMk/>
            <pc:sldMk cId="2289631693" sldId="257"/>
            <ac:spMk id="8" creationId="{0D7B6173-1D58-48E2-83CF-37350F315F75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2:45.761" v="466"/>
          <ac:spMkLst>
            <pc:docMk/>
            <pc:sldMk cId="2289631693" sldId="257"/>
            <ac:spMk id="10" creationId="{6816D899-5807-48DD-AFE8-CB54DE05F1CE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2:45.761" v="466"/>
          <ac:spMkLst>
            <pc:docMk/>
            <pc:sldMk cId="2289631693" sldId="257"/>
            <ac:spMk id="14" creationId="{48D56BC1-95D7-49E8-9614-B65997844880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22:45.761" v="466"/>
          <ac:spMkLst>
            <pc:docMk/>
            <pc:sldMk cId="2289631693" sldId="257"/>
            <ac:spMk id="16" creationId="{1351CE30-8B3C-4193-9366-0C0D7A1E862D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1:43.945" v="669"/>
          <ac:spMkLst>
            <pc:docMk/>
            <pc:sldMk cId="2289631693" sldId="257"/>
            <ac:spMk id="24" creationId="{4BC99CB9-DDAD-44A2-8A1C-E3AF4E72DF5C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1:43.945" v="669"/>
          <ac:spMkLst>
            <pc:docMk/>
            <pc:sldMk cId="2289631693" sldId="257"/>
            <ac:spMk id="25" creationId="{64053CBF-3932-45FF-8285-EE5146085F3A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31:43.945" v="669"/>
          <ac:spMkLst>
            <pc:docMk/>
            <pc:sldMk cId="2289631693" sldId="257"/>
            <ac:spMk id="34" creationId="{4BC99CB9-DDAD-44A2-8A1C-E3AF4E72DF5C}"/>
          </ac:spMkLst>
        </pc:spChg>
        <pc:grpChg chg="add del">
          <ac:chgData name="Pedro Gustavo De Souza Santos" userId="S::221008605@aluno.unb.br::88eae682-7d6f-4183-ade6-427e3ffd7023" providerId="AD" clId="Web-{5F7C78BA-3AB5-49A4-9E2C-0D6DEE0747B9}" dt="2023-11-15T23:28:31.378" v="645"/>
          <ac:grpSpMkLst>
            <pc:docMk/>
            <pc:sldMk cId="2289631693" sldId="257"/>
            <ac:grpSpMk id="7" creationId="{04542298-A2B1-480F-A11C-A40EDD19B857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28:31.378" v="645"/>
          <ac:grpSpMkLst>
            <pc:docMk/>
            <pc:sldMk cId="2289631693" sldId="257"/>
            <ac:grpSpMk id="18" creationId="{2A5C9C35-2375-49EB-B99C-17C87D42FE7C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1:43.945" v="669"/>
          <ac:grpSpMkLst>
            <pc:docMk/>
            <pc:sldMk cId="2289631693" sldId="257"/>
            <ac:grpSpMk id="26" creationId="{2E751C04-BEA6-446B-A678-9C74819EBD4C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1:43.945" v="669"/>
          <ac:grpSpMkLst>
            <pc:docMk/>
            <pc:sldMk cId="2289631693" sldId="257"/>
            <ac:grpSpMk id="29" creationId="{B63ACBA3-DEFD-4C6D-BBA0-64468FA99C2D}"/>
          </ac:grpSpMkLst>
        </pc:grpChg>
        <pc:grpChg chg="add">
          <ac:chgData name="Pedro Gustavo De Souza Santos" userId="S::221008605@aluno.unb.br::88eae682-7d6f-4183-ade6-427e3ffd7023" providerId="AD" clId="Web-{5F7C78BA-3AB5-49A4-9E2C-0D6DEE0747B9}" dt="2023-11-15T23:31:43.945" v="669"/>
          <ac:grpSpMkLst>
            <pc:docMk/>
            <pc:sldMk cId="2289631693" sldId="257"/>
            <ac:grpSpMk id="36" creationId="{5C3921CD-DDE5-4B57-8FDF-B37ADE4EDAC7}"/>
          </ac:grpSpMkLst>
        </pc:grpChg>
        <pc:picChg chg="add del">
          <ac:chgData name="Pedro Gustavo De Souza Santos" userId="S::221008605@aluno.unb.br::88eae682-7d6f-4183-ade6-427e3ffd7023" providerId="AD" clId="Web-{5F7C78BA-3AB5-49A4-9E2C-0D6DEE0747B9}" dt="2023-11-15T23:22:45.761" v="466"/>
          <ac:picMkLst>
            <pc:docMk/>
            <pc:sldMk cId="2289631693" sldId="257"/>
            <ac:picMk id="12" creationId="{7D7446A5-5755-4786-AB96-2F609364750C}"/>
          </ac:picMkLst>
        </pc:picChg>
      </pc:sldChg>
      <pc:sldChg chg="addSp delSp modSp new mod setBg">
        <pc:chgData name="Pedro Gustavo De Souza Santos" userId="S::221008605@aluno.unb.br::88eae682-7d6f-4183-ade6-427e3ffd7023" providerId="AD" clId="Web-{5F7C78BA-3AB5-49A4-9E2C-0D6DEE0747B9}" dt="2023-11-15T23:41:58.903" v="747" actId="1076"/>
        <pc:sldMkLst>
          <pc:docMk/>
          <pc:sldMk cId="795026338" sldId="258"/>
        </pc:sldMkLst>
        <pc:spChg chg="mod">
          <ac:chgData name="Pedro Gustavo De Souza Santos" userId="S::221008605@aluno.unb.br::88eae682-7d6f-4183-ade6-427e3ffd7023" providerId="AD" clId="Web-{5F7C78BA-3AB5-49A4-9E2C-0D6DEE0747B9}" dt="2023-11-15T23:36:27.264" v="716" actId="20577"/>
          <ac:spMkLst>
            <pc:docMk/>
            <pc:sldMk cId="795026338" sldId="258"/>
            <ac:spMk id="2" creationId="{7BAC34DA-7F07-1FDC-5CC4-98D7FA26E7C2}"/>
          </ac:spMkLst>
        </pc:spChg>
        <pc:spChg chg="add del mod">
          <ac:chgData name="Pedro Gustavo De Souza Santos" userId="S::221008605@aluno.unb.br::88eae682-7d6f-4183-ade6-427e3ffd7023" providerId="AD" clId="Web-{5F7C78BA-3AB5-49A4-9E2C-0D6DEE0747B9}" dt="2023-11-15T23:31:27.101" v="668"/>
          <ac:spMkLst>
            <pc:docMk/>
            <pc:sldMk cId="795026338" sldId="258"/>
            <ac:spMk id="3" creationId="{EEAC5AB4-C8E1-90D4-D4C9-839F98EDCB22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1:27.101" v="668"/>
          <ac:spMkLst>
            <pc:docMk/>
            <pc:sldMk cId="795026338" sldId="258"/>
            <ac:spMk id="8" creationId="{4BC99CB9-DDAD-44A2-8A1C-E3AF4E72DF5C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1:27.101" v="668"/>
          <ac:spMkLst>
            <pc:docMk/>
            <pc:sldMk cId="795026338" sldId="258"/>
            <ac:spMk id="10" creationId="{1561AEE4-4E38-4BAC-976D-E0DE523FC5D1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1:19.257" v="663"/>
          <ac:spMkLst>
            <pc:docMk/>
            <pc:sldMk cId="795026338" sldId="258"/>
            <ac:spMk id="24" creationId="{18873D23-2DCF-4B31-A009-95721C06E8E1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1:27.085" v="667"/>
          <ac:spMkLst>
            <pc:docMk/>
            <pc:sldMk cId="795026338" sldId="258"/>
            <ac:spMk id="25" creationId="{58086AEC-04C2-4BC4-BFB8-0135965C74A8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1:19.257" v="663"/>
          <ac:spMkLst>
            <pc:docMk/>
            <pc:sldMk cId="795026338" sldId="258"/>
            <ac:spMk id="26" creationId="{C13EF075-D4EF-4929-ADBC-91B27DA19955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1:27.085" v="667"/>
          <ac:spMkLst>
            <pc:docMk/>
            <pc:sldMk cId="795026338" sldId="258"/>
            <ac:spMk id="27" creationId="{20C3BE3F-B8A9-4DC9-A867-EC91736FAA07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1:24.304" v="665"/>
          <ac:spMkLst>
            <pc:docMk/>
            <pc:sldMk cId="795026338" sldId="258"/>
            <ac:spMk id="34" creationId="{87BF42CA-AD55-48B4-8949-C4DCA60A6AEE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1:24.304" v="665"/>
          <ac:spMkLst>
            <pc:docMk/>
            <pc:sldMk cId="795026338" sldId="258"/>
            <ac:spMk id="35" creationId="{66AE1D3D-3106-4CB2-AA7C-0C1642AC0F2E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31:27.101" v="668"/>
          <ac:spMkLst>
            <pc:docMk/>
            <pc:sldMk cId="795026338" sldId="258"/>
            <ac:spMk id="40" creationId="{43C823D3-D619-407C-89E0-C6F6B1E7A42A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31:27.101" v="668"/>
          <ac:spMkLst>
            <pc:docMk/>
            <pc:sldMk cId="795026338" sldId="258"/>
            <ac:spMk id="41" creationId="{047F8E3E-2FFA-4A0F-B3C7-E57ADDCFB415}"/>
          </ac:spMkLst>
        </pc:spChg>
        <pc:spChg chg="add mod">
          <ac:chgData name="Pedro Gustavo De Souza Santos" userId="S::221008605@aluno.unb.br::88eae682-7d6f-4183-ade6-427e3ffd7023" providerId="AD" clId="Web-{5F7C78BA-3AB5-49A4-9E2C-0D6DEE0747B9}" dt="2023-11-15T23:41:58.903" v="747" actId="1076"/>
          <ac:spMkLst>
            <pc:docMk/>
            <pc:sldMk cId="795026338" sldId="258"/>
            <ac:spMk id="44" creationId="{EEAC5AB4-C8E1-90D4-D4C9-839F98EDCB22}"/>
          </ac:spMkLst>
        </pc:spChg>
        <pc:grpChg chg="add del">
          <ac:chgData name="Pedro Gustavo De Souza Santos" userId="S::221008605@aluno.unb.br::88eae682-7d6f-4183-ade6-427e3ffd7023" providerId="AD" clId="Web-{5F7C78BA-3AB5-49A4-9E2C-0D6DEE0747B9}" dt="2023-11-15T23:31:27.101" v="668"/>
          <ac:grpSpMkLst>
            <pc:docMk/>
            <pc:sldMk cId="795026338" sldId="258"/>
            <ac:grpSpMk id="12" creationId="{F0BC676B-D19A-44DB-910A-0C0E6D433979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1:19.257" v="663"/>
          <ac:grpSpMkLst>
            <pc:docMk/>
            <pc:sldMk cId="795026338" sldId="258"/>
            <ac:grpSpMk id="28" creationId="{DAA26DFA-AAB2-4973-9C17-16D587C7B198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1:27.085" v="667"/>
          <ac:grpSpMkLst>
            <pc:docMk/>
            <pc:sldMk cId="795026338" sldId="258"/>
            <ac:grpSpMk id="29" creationId="{0CA2F3D1-53F2-478B-949B-6D4EA2E4E43E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1:24.304" v="665"/>
          <ac:grpSpMkLst>
            <pc:docMk/>
            <pc:sldMk cId="795026338" sldId="258"/>
            <ac:grpSpMk id="36" creationId="{0A31B6AF-B711-4CDB-8C2B-16E963DDC4C5}"/>
          </ac:grpSpMkLst>
        </pc:grpChg>
        <pc:grpChg chg="add">
          <ac:chgData name="Pedro Gustavo De Souza Santos" userId="S::221008605@aluno.unb.br::88eae682-7d6f-4183-ade6-427e3ffd7023" providerId="AD" clId="Web-{5F7C78BA-3AB5-49A4-9E2C-0D6DEE0747B9}" dt="2023-11-15T23:31:27.101" v="668"/>
          <ac:grpSpMkLst>
            <pc:docMk/>
            <pc:sldMk cId="795026338" sldId="258"/>
            <ac:grpSpMk id="42" creationId="{33D939F1-7ABE-4D0E-946A-43F37F556AFD}"/>
          </ac:grpSpMkLst>
        </pc:grpChg>
        <pc:grpChg chg="add">
          <ac:chgData name="Pedro Gustavo De Souza Santos" userId="S::221008605@aluno.unb.br::88eae682-7d6f-4183-ade6-427e3ffd7023" providerId="AD" clId="Web-{5F7C78BA-3AB5-49A4-9E2C-0D6DEE0747B9}" dt="2023-11-15T23:31:27.101" v="668"/>
          <ac:grpSpMkLst>
            <pc:docMk/>
            <pc:sldMk cId="795026338" sldId="258"/>
            <ac:grpSpMk id="45" creationId="{9DB3963A-4187-4A72-9DA4-CA6BADE22931}"/>
          </ac:grpSpMkLst>
        </pc:grpChg>
        <pc:graphicFrameChg chg="add del">
          <ac:chgData name="Pedro Gustavo De Souza Santos" userId="S::221008605@aluno.unb.br::88eae682-7d6f-4183-ade6-427e3ffd7023" providerId="AD" clId="Web-{5F7C78BA-3AB5-49A4-9E2C-0D6DEE0747B9}" dt="2023-11-15T23:31:27.085" v="667"/>
          <ac:graphicFrameMkLst>
            <pc:docMk/>
            <pc:sldMk cId="795026338" sldId="258"/>
            <ac:graphicFrameMk id="21" creationId="{58C7DA96-6D1E-9D79-E6FB-2BB3E70A70E1}"/>
          </ac:graphicFrameMkLst>
        </pc:graphicFrameChg>
      </pc:sldChg>
      <pc:sldChg chg="addSp delSp modSp new mod ord setBg">
        <pc:chgData name="Pedro Gustavo De Souza Santos" userId="S::221008605@aluno.unb.br::88eae682-7d6f-4183-ade6-427e3ffd7023" providerId="AD" clId="Web-{5F7C78BA-3AB5-49A4-9E2C-0D6DEE0747B9}" dt="2023-11-15T23:44:22.906" v="766" actId="1076"/>
        <pc:sldMkLst>
          <pc:docMk/>
          <pc:sldMk cId="416198853" sldId="259"/>
        </pc:sldMkLst>
        <pc:spChg chg="mod">
          <ac:chgData name="Pedro Gustavo De Souza Santos" userId="S::221008605@aluno.unb.br::88eae682-7d6f-4183-ade6-427e3ffd7023" providerId="AD" clId="Web-{5F7C78BA-3AB5-49A4-9E2C-0D6DEE0747B9}" dt="2023-11-15T23:44:22.906" v="766" actId="1076"/>
          <ac:spMkLst>
            <pc:docMk/>
            <pc:sldMk cId="416198853" sldId="259"/>
            <ac:spMk id="2" creationId="{6333D274-FA18-7670-FE35-27DAECE31FEF}"/>
          </ac:spMkLst>
        </pc:spChg>
        <pc:spChg chg="del mod">
          <ac:chgData name="Pedro Gustavo De Souza Santos" userId="S::221008605@aluno.unb.br::88eae682-7d6f-4183-ade6-427e3ffd7023" providerId="AD" clId="Web-{5F7C78BA-3AB5-49A4-9E2C-0D6DEE0747B9}" dt="2023-11-15T23:29:23.223" v="649"/>
          <ac:spMkLst>
            <pc:docMk/>
            <pc:sldMk cId="416198853" sldId="259"/>
            <ac:spMk id="3" creationId="{AB2C96D4-B297-9BC0-9841-A7E348DD8989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40:14.051" v="737"/>
          <ac:spMkLst>
            <pc:docMk/>
            <pc:sldMk cId="416198853" sldId="259"/>
            <ac:spMk id="9" creationId="{58086AEC-04C2-4BC4-BFB8-0135965C74A8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40:14.051" v="737"/>
          <ac:spMkLst>
            <pc:docMk/>
            <pc:sldMk cId="416198853" sldId="259"/>
            <ac:spMk id="11" creationId="{20C3BE3F-B8A9-4DC9-A867-EC91736FAA07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43:14.858" v="758"/>
          <ac:spMkLst>
            <pc:docMk/>
            <pc:sldMk cId="416198853" sldId="259"/>
            <ac:spMk id="23" creationId="{18AC8E79-ECD6-4F34-BE5A-9F5E850E850A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43:14.858" v="758"/>
          <ac:spMkLst>
            <pc:docMk/>
            <pc:sldMk cId="416198853" sldId="259"/>
            <ac:spMk id="25" creationId="{7D2BE1BB-2AB2-4D7E-9E27-8D245181B513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43:52.655" v="759"/>
          <ac:spMkLst>
            <pc:docMk/>
            <pc:sldMk cId="416198853" sldId="259"/>
            <ac:spMk id="37" creationId="{58086AEC-04C2-4BC4-BFB8-0135965C74A8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43:52.655" v="759"/>
          <ac:spMkLst>
            <pc:docMk/>
            <pc:sldMk cId="416198853" sldId="259"/>
            <ac:spMk id="39" creationId="{20C3BE3F-B8A9-4DC9-A867-EC91736FAA07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43:52.655" v="759"/>
          <ac:spMkLst>
            <pc:docMk/>
            <pc:sldMk cId="416198853" sldId="259"/>
            <ac:spMk id="51" creationId="{245A9F99-D9B1-4094-A2E2-B90AC1DB7B9C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43:52.655" v="759"/>
          <ac:spMkLst>
            <pc:docMk/>
            <pc:sldMk cId="416198853" sldId="259"/>
            <ac:spMk id="53" creationId="{B7FAF607-473A-4A43-A23D-BBFF5C4117BB}"/>
          </ac:spMkLst>
        </pc:spChg>
        <pc:grpChg chg="add del">
          <ac:chgData name="Pedro Gustavo De Souza Santos" userId="S::221008605@aluno.unb.br::88eae682-7d6f-4183-ade6-427e3ffd7023" providerId="AD" clId="Web-{5F7C78BA-3AB5-49A4-9E2C-0D6DEE0747B9}" dt="2023-11-15T23:40:14.051" v="737"/>
          <ac:grpSpMkLst>
            <pc:docMk/>
            <pc:sldMk cId="416198853" sldId="259"/>
            <ac:grpSpMk id="13" creationId="{0CA2F3D1-53F2-478B-949B-6D4EA2E4E43E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43:14.858" v="758"/>
          <ac:grpSpMkLst>
            <pc:docMk/>
            <pc:sldMk cId="416198853" sldId="259"/>
            <ac:grpSpMk id="27" creationId="{22A1615C-2156-4B15-BF3E-39794B37905E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43:52.655" v="759"/>
          <ac:grpSpMkLst>
            <pc:docMk/>
            <pc:sldMk cId="416198853" sldId="259"/>
            <ac:grpSpMk id="41" creationId="{0CA2F3D1-53F2-478B-949B-6D4EA2E4E43E}"/>
          </ac:grpSpMkLst>
        </pc:grpChg>
        <pc:grpChg chg="add">
          <ac:chgData name="Pedro Gustavo De Souza Santos" userId="S::221008605@aluno.unb.br::88eae682-7d6f-4183-ade6-427e3ffd7023" providerId="AD" clId="Web-{5F7C78BA-3AB5-49A4-9E2C-0D6DEE0747B9}" dt="2023-11-15T23:43:52.655" v="759"/>
          <ac:grpSpMkLst>
            <pc:docMk/>
            <pc:sldMk cId="416198853" sldId="259"/>
            <ac:grpSpMk id="55" creationId="{C5F6476F-D303-44D3-B30F-1BA348F0F64A}"/>
          </ac:grpSpMkLst>
        </pc:grpChg>
        <pc:graphicFrameChg chg="add mod modGraphic">
          <ac:chgData name="Pedro Gustavo De Souza Santos" userId="S::221008605@aluno.unb.br::88eae682-7d6f-4183-ade6-427e3ffd7023" providerId="AD" clId="Web-{5F7C78BA-3AB5-49A4-9E2C-0D6DEE0747B9}" dt="2023-11-15T23:43:52.655" v="759"/>
          <ac:graphicFrameMkLst>
            <pc:docMk/>
            <pc:sldMk cId="416198853" sldId="259"/>
            <ac:graphicFrameMk id="5" creationId="{2D1A95B5-5A61-DE10-CE5B-BE201F25AE8B}"/>
          </ac:graphicFrameMkLst>
        </pc:graphicFrameChg>
      </pc:sldChg>
      <pc:sldChg chg="addSp modSp new mod setBg">
        <pc:chgData name="Pedro Gustavo De Souza Santos" userId="S::221008605@aluno.unb.br::88eae682-7d6f-4183-ade6-427e3ffd7023" providerId="AD" clId="Web-{5F7C78BA-3AB5-49A4-9E2C-0D6DEE0747B9}" dt="2023-11-15T23:42:25.685" v="749"/>
        <pc:sldMkLst>
          <pc:docMk/>
          <pc:sldMk cId="3094307380" sldId="260"/>
        </pc:sldMkLst>
        <pc:spChg chg="mod">
          <ac:chgData name="Pedro Gustavo De Souza Santos" userId="S::221008605@aluno.unb.br::88eae682-7d6f-4183-ade6-427e3ffd7023" providerId="AD" clId="Web-{5F7C78BA-3AB5-49A4-9E2C-0D6DEE0747B9}" dt="2023-11-15T23:42:15.684" v="748" actId="20577"/>
          <ac:spMkLst>
            <pc:docMk/>
            <pc:sldMk cId="3094307380" sldId="260"/>
            <ac:spMk id="2" creationId="{C3094E20-411F-E671-D448-4E4DC9EFCDB8}"/>
          </ac:spMkLst>
        </pc:spChg>
        <pc:spChg chg="mod">
          <ac:chgData name="Pedro Gustavo De Souza Santos" userId="S::221008605@aluno.unb.br::88eae682-7d6f-4183-ade6-427e3ffd7023" providerId="AD" clId="Web-{5F7C78BA-3AB5-49A4-9E2C-0D6DEE0747B9}" dt="2023-11-15T23:42:25.685" v="749"/>
          <ac:spMkLst>
            <pc:docMk/>
            <pc:sldMk cId="3094307380" sldId="260"/>
            <ac:spMk id="3" creationId="{34FAC532-6149-787F-D854-FC0354BD54C7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29:07.895" v="648"/>
          <ac:spMkLst>
            <pc:docMk/>
            <pc:sldMk cId="3094307380" sldId="260"/>
            <ac:spMk id="8" creationId="{87BF42CA-AD55-48B4-8949-C4DCA60A6AEE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29:07.895" v="648"/>
          <ac:spMkLst>
            <pc:docMk/>
            <pc:sldMk cId="3094307380" sldId="260"/>
            <ac:spMk id="10" creationId="{66AE1D3D-3106-4CB2-AA7C-0C1642AC0F2E}"/>
          </ac:spMkLst>
        </pc:spChg>
        <pc:grpChg chg="add">
          <ac:chgData name="Pedro Gustavo De Souza Santos" userId="S::221008605@aluno.unb.br::88eae682-7d6f-4183-ade6-427e3ffd7023" providerId="AD" clId="Web-{5F7C78BA-3AB5-49A4-9E2C-0D6DEE0747B9}" dt="2023-11-15T23:29:07.895" v="648"/>
          <ac:grpSpMkLst>
            <pc:docMk/>
            <pc:sldMk cId="3094307380" sldId="260"/>
            <ac:grpSpMk id="12" creationId="{0A31B6AF-B711-4CDB-8C2B-16E963DDC4C5}"/>
          </ac:grpSpMkLst>
        </pc:grpChg>
      </pc:sldChg>
      <pc:sldChg chg="addSp delSp modSp new mod setBg">
        <pc:chgData name="Pedro Gustavo De Souza Santos" userId="S::221008605@aluno.unb.br::88eae682-7d6f-4183-ade6-427e3ffd7023" providerId="AD" clId="Web-{5F7C78BA-3AB5-49A4-9E2C-0D6DEE0747B9}" dt="2023-11-15T23:44:55.346" v="768" actId="1076"/>
        <pc:sldMkLst>
          <pc:docMk/>
          <pc:sldMk cId="402101056" sldId="261"/>
        </pc:sldMkLst>
        <pc:spChg chg="mod">
          <ac:chgData name="Pedro Gustavo De Souza Santos" userId="S::221008605@aluno.unb.br::88eae682-7d6f-4183-ade6-427e3ffd7023" providerId="AD" clId="Web-{5F7C78BA-3AB5-49A4-9E2C-0D6DEE0747B9}" dt="2023-11-15T23:42:37.763" v="751" actId="20577"/>
          <ac:spMkLst>
            <pc:docMk/>
            <pc:sldMk cId="402101056" sldId="261"/>
            <ac:spMk id="2" creationId="{CAE9F4C5-EABE-E5DF-F037-B34EE3EC4E5F}"/>
          </ac:spMkLst>
        </pc:spChg>
        <pc:spChg chg="del mod">
          <ac:chgData name="Pedro Gustavo De Souza Santos" userId="S::221008605@aluno.unb.br::88eae682-7d6f-4183-ade6-427e3ffd7023" providerId="AD" clId="Web-{5F7C78BA-3AB5-49A4-9E2C-0D6DEE0747B9}" dt="2023-11-15T23:29:46.755" v="650"/>
          <ac:spMkLst>
            <pc:docMk/>
            <pc:sldMk cId="402101056" sldId="261"/>
            <ac:spMk id="3" creationId="{23822BB6-66BD-BE0D-31AE-82441D8ADA1C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0:08.287" v="655"/>
          <ac:spMkLst>
            <pc:docMk/>
            <pc:sldMk cId="402101056" sldId="261"/>
            <ac:spMk id="9" creationId="{58086AEC-04C2-4BC4-BFB8-0135965C74A8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0:08.287" v="655"/>
          <ac:spMkLst>
            <pc:docMk/>
            <pc:sldMk cId="402101056" sldId="261"/>
            <ac:spMk id="11" creationId="{20C3BE3F-B8A9-4DC9-A867-EC91736FAA07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0:01.755" v="652"/>
          <ac:spMkLst>
            <pc:docMk/>
            <pc:sldMk cId="402101056" sldId="261"/>
            <ac:spMk id="23" creationId="{EDDBB197-D710-4A4F-A9CA-FD2177498BE8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0:01.755" v="652"/>
          <ac:spMkLst>
            <pc:docMk/>
            <pc:sldMk cId="402101056" sldId="261"/>
            <ac:spMk id="25" creationId="{975D1CFA-2CDB-4B64-BD9F-85744E8DA12F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0:08.271" v="654"/>
          <ac:spMkLst>
            <pc:docMk/>
            <pc:sldMk cId="402101056" sldId="261"/>
            <ac:spMk id="33" creationId="{23F18E02-9FC0-49C2-BE57-195BEE392BA6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0:52.022" v="660"/>
          <ac:spMkLst>
            <pc:docMk/>
            <pc:sldMk cId="402101056" sldId="261"/>
            <ac:spMk id="37" creationId="{A3363022-C969-41E9-8EB2-E4C94908C1FA}"/>
          </ac:spMkLst>
        </pc:spChg>
        <pc:spChg chg="add del">
          <ac:chgData name="Pedro Gustavo De Souza Santos" userId="S::221008605@aluno.unb.br::88eae682-7d6f-4183-ade6-427e3ffd7023" providerId="AD" clId="Web-{5F7C78BA-3AB5-49A4-9E2C-0D6DEE0747B9}" dt="2023-11-15T23:30:52.022" v="660"/>
          <ac:spMkLst>
            <pc:docMk/>
            <pc:sldMk cId="402101056" sldId="261"/>
            <ac:spMk id="38" creationId="{8D1AD6B3-BE88-4CEB-BA17-790657CC4729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30:52.022" v="660"/>
          <ac:spMkLst>
            <pc:docMk/>
            <pc:sldMk cId="402101056" sldId="261"/>
            <ac:spMk id="44" creationId="{B6FACB3C-9069-4791-BC5C-0DB7CD19B853}"/>
          </ac:spMkLst>
        </pc:spChg>
        <pc:spChg chg="add">
          <ac:chgData name="Pedro Gustavo De Souza Santos" userId="S::221008605@aluno.unb.br::88eae682-7d6f-4183-ade6-427e3ffd7023" providerId="AD" clId="Web-{5F7C78BA-3AB5-49A4-9E2C-0D6DEE0747B9}" dt="2023-11-15T23:30:52.022" v="660"/>
          <ac:spMkLst>
            <pc:docMk/>
            <pc:sldMk cId="402101056" sldId="261"/>
            <ac:spMk id="46" creationId="{71F2038E-D777-4B76-81DD-DD13EE91B9DD}"/>
          </ac:spMkLst>
        </pc:spChg>
        <pc:grpChg chg="add del">
          <ac:chgData name="Pedro Gustavo De Souza Santos" userId="S::221008605@aluno.unb.br::88eae682-7d6f-4183-ade6-427e3ffd7023" providerId="AD" clId="Web-{5F7C78BA-3AB5-49A4-9E2C-0D6DEE0747B9}" dt="2023-11-15T23:30:08.287" v="655"/>
          <ac:grpSpMkLst>
            <pc:docMk/>
            <pc:sldMk cId="402101056" sldId="261"/>
            <ac:grpSpMk id="13" creationId="{0CA2F3D1-53F2-478B-949B-6D4EA2E4E43E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0:01.755" v="652"/>
          <ac:grpSpMkLst>
            <pc:docMk/>
            <pc:sldMk cId="402101056" sldId="261"/>
            <ac:grpSpMk id="27" creationId="{25EE5136-01F1-466C-962D-BA9B4C6757AA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0:08.271" v="654"/>
          <ac:grpSpMkLst>
            <pc:docMk/>
            <pc:sldMk cId="402101056" sldId="261"/>
            <ac:grpSpMk id="34" creationId="{DC9608D4-CD9C-4B8B-88DC-8055C0325C72}"/>
          </ac:grpSpMkLst>
        </pc:grpChg>
        <pc:grpChg chg="add del">
          <ac:chgData name="Pedro Gustavo De Souza Santos" userId="S::221008605@aluno.unb.br::88eae682-7d6f-4183-ade6-427e3ffd7023" providerId="AD" clId="Web-{5F7C78BA-3AB5-49A4-9E2C-0D6DEE0747B9}" dt="2023-11-15T23:30:52.022" v="660"/>
          <ac:grpSpMkLst>
            <pc:docMk/>
            <pc:sldMk cId="402101056" sldId="261"/>
            <ac:grpSpMk id="39" creationId="{89D1390B-7E13-4B4F-9CB2-391063412E54}"/>
          </ac:grpSpMkLst>
        </pc:grpChg>
        <pc:grpChg chg="add">
          <ac:chgData name="Pedro Gustavo De Souza Santos" userId="S::221008605@aluno.unb.br::88eae682-7d6f-4183-ade6-427e3ffd7023" providerId="AD" clId="Web-{5F7C78BA-3AB5-49A4-9E2C-0D6DEE0747B9}" dt="2023-11-15T23:30:52.022" v="660"/>
          <ac:grpSpMkLst>
            <pc:docMk/>
            <pc:sldMk cId="402101056" sldId="261"/>
            <ac:grpSpMk id="48" creationId="{DD354807-230F-4402-B1B9-F733A8F1F190}"/>
          </ac:grpSpMkLst>
        </pc:grpChg>
        <pc:graphicFrameChg chg="add mod modGraphic">
          <ac:chgData name="Pedro Gustavo De Souza Santos" userId="S::221008605@aluno.unb.br::88eae682-7d6f-4183-ade6-427e3ffd7023" providerId="AD" clId="Web-{5F7C78BA-3AB5-49A4-9E2C-0D6DEE0747B9}" dt="2023-11-15T23:44:55.346" v="768" actId="1076"/>
          <ac:graphicFrameMkLst>
            <pc:docMk/>
            <pc:sldMk cId="402101056" sldId="261"/>
            <ac:graphicFrameMk id="5" creationId="{5144C801-D4E2-D1D0-2F0D-77192C7E5E93}"/>
          </ac:graphicFrameMkLst>
        </pc:graphicFrameChg>
      </pc:sldChg>
      <pc:sldChg chg="new del">
        <pc:chgData name="Pedro Gustavo De Souza Santos" userId="S::221008605@aluno.unb.br::88eae682-7d6f-4183-ade6-427e3ffd7023" providerId="AD" clId="Web-{5F7C78BA-3AB5-49A4-9E2C-0D6DEE0747B9}" dt="2023-11-15T23:27:17.611" v="626"/>
        <pc:sldMkLst>
          <pc:docMk/>
          <pc:sldMk cId="4113917424" sldId="262"/>
        </pc:sldMkLst>
      </pc:sldChg>
    </pc:docChg>
  </pc:docChgLst>
  <pc:docChgLst>
    <pc:chgData name="Milena Fernandes" userId="a61cf14d8e36b88a" providerId="Windows Live" clId="Web-{014ED58D-A8B6-403B-8DE1-39B209A24739}"/>
    <pc:docChg chg="addSld delSld modSld">
      <pc:chgData name="Milena Fernandes" userId="a61cf14d8e36b88a" providerId="Windows Live" clId="Web-{014ED58D-A8B6-403B-8DE1-39B209A24739}" dt="2023-11-21T17:27:52.102" v="36" actId="20577"/>
      <pc:docMkLst>
        <pc:docMk/>
      </pc:docMkLst>
      <pc:sldChg chg="modSp">
        <pc:chgData name="Milena Fernandes" userId="a61cf14d8e36b88a" providerId="Windows Live" clId="Web-{014ED58D-A8B6-403B-8DE1-39B209A24739}" dt="2023-11-21T17:27:52.102" v="36" actId="20577"/>
        <pc:sldMkLst>
          <pc:docMk/>
          <pc:sldMk cId="402101056" sldId="261"/>
        </pc:sldMkLst>
        <pc:graphicFrameChg chg="modGraphic">
          <ac:chgData name="Milena Fernandes" userId="a61cf14d8e36b88a" providerId="Windows Live" clId="Web-{014ED58D-A8B6-403B-8DE1-39B209A24739}" dt="2023-11-21T17:27:52.102" v="36" actId="20577"/>
          <ac:graphicFrameMkLst>
            <pc:docMk/>
            <pc:sldMk cId="402101056" sldId="261"/>
            <ac:graphicFrameMk id="5" creationId="{5144C801-D4E2-D1D0-2F0D-77192C7E5E93}"/>
          </ac:graphicFrameMkLst>
        </pc:graphicFrameChg>
      </pc:sldChg>
      <pc:sldChg chg="addSp delSp modSp add del replId">
        <pc:chgData name="Milena Fernandes" userId="a61cf14d8e36b88a" providerId="Windows Live" clId="Web-{014ED58D-A8B6-403B-8DE1-39B209A24739}" dt="2023-11-21T16:56:09.629" v="14"/>
        <pc:sldMkLst>
          <pc:docMk/>
          <pc:sldMk cId="1129106305" sldId="262"/>
        </pc:sldMkLst>
        <pc:spChg chg="mod">
          <ac:chgData name="Milena Fernandes" userId="a61cf14d8e36b88a" providerId="Windows Live" clId="Web-{014ED58D-A8B6-403B-8DE1-39B209A24739}" dt="2023-11-21T16:55:57.238" v="11" actId="1076"/>
          <ac:spMkLst>
            <pc:docMk/>
            <pc:sldMk cId="1129106305" sldId="262"/>
            <ac:spMk id="2" creationId="{00000000-0000-0000-0000-000000000000}"/>
          </ac:spMkLst>
        </pc:spChg>
        <pc:spChg chg="add del mod">
          <ac:chgData name="Milena Fernandes" userId="a61cf14d8e36b88a" providerId="Windows Live" clId="Web-{014ED58D-A8B6-403B-8DE1-39B209A24739}" dt="2023-11-21T16:56:05.207" v="13" actId="1076"/>
          <ac:spMkLst>
            <pc:docMk/>
            <pc:sldMk cId="1129106305" sldId="262"/>
            <ac:spMk id="3" creationId="{00000000-0000-0000-0000-000000000000}"/>
          </ac:spMkLst>
        </pc:spChg>
      </pc:sldChg>
      <pc:sldChg chg="add replId">
        <pc:chgData name="Milena Fernandes" userId="a61cf14d8e36b88a" providerId="Windows Live" clId="Web-{014ED58D-A8B6-403B-8DE1-39B209A24739}" dt="2023-11-21T16:56:14.176" v="15"/>
        <pc:sldMkLst>
          <pc:docMk/>
          <pc:sldMk cId="2281027228" sldId="262"/>
        </pc:sldMkLst>
      </pc:sldChg>
      <pc:sldChg chg="del">
        <pc:chgData name="Milena Fernandes" userId="a61cf14d8e36b88a" providerId="Windows Live" clId="Web-{014ED58D-A8B6-403B-8DE1-39B209A24739}" dt="2023-11-21T16:54:45.236" v="0"/>
        <pc:sldMkLst>
          <pc:docMk/>
          <pc:sldMk cId="3684867083" sldId="262"/>
        </pc:sldMkLst>
      </pc:sldChg>
      <pc:sldChg chg="add del replId">
        <pc:chgData name="Milena Fernandes" userId="a61cf14d8e36b88a" providerId="Windows Live" clId="Web-{014ED58D-A8B6-403B-8DE1-39B209A24739}" dt="2023-11-21T16:57:14.208" v="17"/>
        <pc:sldMkLst>
          <pc:docMk/>
          <pc:sldMk cId="368686341" sldId="263"/>
        </pc:sldMkLst>
      </pc:sldChg>
      <pc:sldChg chg="addSp delSp modSp add replId">
        <pc:chgData name="Milena Fernandes" userId="a61cf14d8e36b88a" providerId="Windows Live" clId="Web-{014ED58D-A8B6-403B-8DE1-39B209A24739}" dt="2023-11-21T16:58:44.695" v="28" actId="1076"/>
        <pc:sldMkLst>
          <pc:docMk/>
          <pc:sldMk cId="3959197010" sldId="263"/>
        </pc:sldMkLst>
        <pc:spChg chg="del mod">
          <ac:chgData name="Milena Fernandes" userId="a61cf14d8e36b88a" providerId="Windows Live" clId="Web-{014ED58D-A8B6-403B-8DE1-39B209A24739}" dt="2023-11-21T16:57:22.599" v="20"/>
          <ac:spMkLst>
            <pc:docMk/>
            <pc:sldMk cId="3959197010" sldId="263"/>
            <ac:spMk id="2" creationId="{00000000-0000-0000-0000-000000000000}"/>
          </ac:spMkLst>
        </pc:spChg>
        <pc:spChg chg="del">
          <ac:chgData name="Milena Fernandes" userId="a61cf14d8e36b88a" providerId="Windows Live" clId="Web-{014ED58D-A8B6-403B-8DE1-39B209A24739}" dt="2023-11-21T16:57:28.333" v="22"/>
          <ac:spMkLst>
            <pc:docMk/>
            <pc:sldMk cId="3959197010" sldId="263"/>
            <ac:spMk id="3" creationId="{00000000-0000-0000-0000-000000000000}"/>
          </ac:spMkLst>
        </pc:spChg>
        <pc:spChg chg="add del mod">
          <ac:chgData name="Milena Fernandes" userId="a61cf14d8e36b88a" providerId="Windows Live" clId="Web-{014ED58D-A8B6-403B-8DE1-39B209A24739}" dt="2023-11-21T16:57:24.740" v="21"/>
          <ac:spMkLst>
            <pc:docMk/>
            <pc:sldMk cId="3959197010" sldId="263"/>
            <ac:spMk id="5" creationId="{ED361F00-2717-6931-6C47-01D8DBB34129}"/>
          </ac:spMkLst>
        </pc:spChg>
        <pc:spChg chg="add del mod">
          <ac:chgData name="Milena Fernandes" userId="a61cf14d8e36b88a" providerId="Windows Live" clId="Web-{014ED58D-A8B6-403B-8DE1-39B209A24739}" dt="2023-11-21T16:58:42.460" v="27"/>
          <ac:spMkLst>
            <pc:docMk/>
            <pc:sldMk cId="3959197010" sldId="263"/>
            <ac:spMk id="7" creationId="{D87D92FA-46A0-7D45-D180-F86DD3C8CF08}"/>
          </ac:spMkLst>
        </pc:spChg>
        <pc:picChg chg="add mod">
          <ac:chgData name="Milena Fernandes" userId="a61cf14d8e36b88a" providerId="Windows Live" clId="Web-{014ED58D-A8B6-403B-8DE1-39B209A24739}" dt="2023-11-21T16:58:44.695" v="28" actId="1076"/>
          <ac:picMkLst>
            <pc:docMk/>
            <pc:sldMk cId="3959197010" sldId="263"/>
            <ac:picMk id="8" creationId="{3977D4F8-B87A-F8D1-0FB0-AA7ED94A074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BEDD8-41EC-43A3-9418-E541A0704591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B6DD50D-1AA6-4060-9F1A-E38CA84A9526}">
      <dgm:prSet/>
      <dgm:spPr/>
      <dgm:t>
        <a:bodyPr/>
        <a:lstStyle/>
        <a:p>
          <a:r>
            <a:rPr lang="pt-BR" dirty="0"/>
            <a:t>A</a:t>
          </a:r>
          <a:r>
            <a:rPr lang="pt-BR" b="1" dirty="0">
              <a:latin typeface="Calibri"/>
              <a:cs typeface="Calibri"/>
            </a:rPr>
            <a:t> ascensão da inteligência artificial e </a:t>
          </a:r>
          <a:r>
            <a:rPr lang="pt-BR" b="1" dirty="0" err="1">
              <a:latin typeface="Calibri"/>
              <a:cs typeface="Calibri"/>
            </a:rPr>
            <a:t>machine</a:t>
          </a:r>
          <a:r>
            <a:rPr lang="pt-BR" b="1" dirty="0">
              <a:latin typeface="Calibri"/>
              <a:cs typeface="Calibri"/>
            </a:rPr>
            <a:t> </a:t>
          </a:r>
          <a:r>
            <a:rPr lang="pt-BR" b="1" dirty="0" err="1">
              <a:latin typeface="Calibri"/>
              <a:cs typeface="Calibri"/>
            </a:rPr>
            <a:t>learnings</a:t>
          </a:r>
          <a:endParaRPr lang="en-US" b="1" dirty="0" err="1">
            <a:latin typeface="Calibri"/>
            <a:cs typeface="Calibri"/>
          </a:endParaRPr>
        </a:p>
      </dgm:t>
    </dgm:pt>
    <dgm:pt modelId="{11EC224D-ED1E-4F65-8AB2-804A211A10F6}" type="parTrans" cxnId="{2EA83E1D-D7A7-430F-B7F6-F29C99261633}">
      <dgm:prSet/>
      <dgm:spPr/>
      <dgm:t>
        <a:bodyPr/>
        <a:lstStyle/>
        <a:p>
          <a:endParaRPr lang="en-US"/>
        </a:p>
      </dgm:t>
    </dgm:pt>
    <dgm:pt modelId="{224D3724-02D8-44AC-9E74-A048CB3B1485}" type="sibTrans" cxnId="{2EA83E1D-D7A7-430F-B7F6-F29C99261633}">
      <dgm:prSet/>
      <dgm:spPr/>
      <dgm:t>
        <a:bodyPr/>
        <a:lstStyle/>
        <a:p>
          <a:endParaRPr lang="en-US"/>
        </a:p>
      </dgm:t>
    </dgm:pt>
    <dgm:pt modelId="{A2B2E308-BB33-4689-889A-6E6A6CBD639E}">
      <dgm:prSet/>
      <dgm:spPr/>
      <dgm:t>
        <a:bodyPr/>
        <a:lstStyle/>
        <a:p>
          <a:r>
            <a:rPr lang="pt-BR" b="1" dirty="0">
              <a:latin typeface="Calibri"/>
              <a:cs typeface="Calibri"/>
            </a:rPr>
            <a:t>Realidade virtual </a:t>
          </a:r>
          <a:endParaRPr lang="en-US" b="1" dirty="0">
            <a:latin typeface="Calibri"/>
            <a:cs typeface="Calibri"/>
          </a:endParaRPr>
        </a:p>
      </dgm:t>
    </dgm:pt>
    <dgm:pt modelId="{0E934A77-528E-4F87-89F1-08A274C476B8}" type="parTrans" cxnId="{256CA007-E71A-40C0-8289-6C6B8D2439A0}">
      <dgm:prSet/>
      <dgm:spPr/>
      <dgm:t>
        <a:bodyPr/>
        <a:lstStyle/>
        <a:p>
          <a:endParaRPr lang="en-US"/>
        </a:p>
      </dgm:t>
    </dgm:pt>
    <dgm:pt modelId="{B428F43B-137D-4090-BFCF-31609DE07874}" type="sibTrans" cxnId="{256CA007-E71A-40C0-8289-6C6B8D2439A0}">
      <dgm:prSet/>
      <dgm:spPr/>
      <dgm:t>
        <a:bodyPr/>
        <a:lstStyle/>
        <a:p>
          <a:endParaRPr lang="en-US"/>
        </a:p>
      </dgm:t>
    </dgm:pt>
    <dgm:pt modelId="{6FC76F97-2674-4792-9720-7239B2B33E75}" type="pres">
      <dgm:prSet presAssocID="{956BEDD8-41EC-43A3-9418-E541A0704591}" presName="linear" presStyleCnt="0">
        <dgm:presLayoutVars>
          <dgm:animLvl val="lvl"/>
          <dgm:resizeHandles val="exact"/>
        </dgm:presLayoutVars>
      </dgm:prSet>
      <dgm:spPr/>
    </dgm:pt>
    <dgm:pt modelId="{0D4B7A18-9F90-423A-915A-92B40802DFA0}" type="pres">
      <dgm:prSet presAssocID="{DB6DD50D-1AA6-4060-9F1A-E38CA84A95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43129C-F36B-46EE-900D-1170A4853404}" type="pres">
      <dgm:prSet presAssocID="{224D3724-02D8-44AC-9E74-A048CB3B1485}" presName="spacer" presStyleCnt="0"/>
      <dgm:spPr/>
    </dgm:pt>
    <dgm:pt modelId="{5A7DF0FF-7CF9-4789-B96E-FB54EA6E6E07}" type="pres">
      <dgm:prSet presAssocID="{A2B2E308-BB33-4689-889A-6E6A6CBD639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56CA007-E71A-40C0-8289-6C6B8D2439A0}" srcId="{956BEDD8-41EC-43A3-9418-E541A0704591}" destId="{A2B2E308-BB33-4689-889A-6E6A6CBD639E}" srcOrd="1" destOrd="0" parTransId="{0E934A77-528E-4F87-89F1-08A274C476B8}" sibTransId="{B428F43B-137D-4090-BFCF-31609DE07874}"/>
    <dgm:cxn modelId="{2EA83E1D-D7A7-430F-B7F6-F29C99261633}" srcId="{956BEDD8-41EC-43A3-9418-E541A0704591}" destId="{DB6DD50D-1AA6-4060-9F1A-E38CA84A9526}" srcOrd="0" destOrd="0" parTransId="{11EC224D-ED1E-4F65-8AB2-804A211A10F6}" sibTransId="{224D3724-02D8-44AC-9E74-A048CB3B1485}"/>
    <dgm:cxn modelId="{41649322-DEE1-482F-9163-161413A98F7F}" type="presOf" srcId="{DB6DD50D-1AA6-4060-9F1A-E38CA84A9526}" destId="{0D4B7A18-9F90-423A-915A-92B40802DFA0}" srcOrd="0" destOrd="0" presId="urn:microsoft.com/office/officeart/2005/8/layout/vList2"/>
    <dgm:cxn modelId="{7FA3239E-1A23-4604-8C1F-D6BF68D6FA20}" type="presOf" srcId="{A2B2E308-BB33-4689-889A-6E6A6CBD639E}" destId="{5A7DF0FF-7CF9-4789-B96E-FB54EA6E6E07}" srcOrd="0" destOrd="0" presId="urn:microsoft.com/office/officeart/2005/8/layout/vList2"/>
    <dgm:cxn modelId="{871AACA3-4289-42A0-B64A-322D5D186895}" type="presOf" srcId="{956BEDD8-41EC-43A3-9418-E541A0704591}" destId="{6FC76F97-2674-4792-9720-7239B2B33E75}" srcOrd="0" destOrd="0" presId="urn:microsoft.com/office/officeart/2005/8/layout/vList2"/>
    <dgm:cxn modelId="{D0F7E92F-0A62-4615-B38C-13644F997516}" type="presParOf" srcId="{6FC76F97-2674-4792-9720-7239B2B33E75}" destId="{0D4B7A18-9F90-423A-915A-92B40802DFA0}" srcOrd="0" destOrd="0" presId="urn:microsoft.com/office/officeart/2005/8/layout/vList2"/>
    <dgm:cxn modelId="{7613D715-2B94-4C94-8062-9C77E2BB7C7F}" type="presParOf" srcId="{6FC76F97-2674-4792-9720-7239B2B33E75}" destId="{6243129C-F36B-46EE-900D-1170A4853404}" srcOrd="1" destOrd="0" presId="urn:microsoft.com/office/officeart/2005/8/layout/vList2"/>
    <dgm:cxn modelId="{C65F3C53-0CD2-414A-8C4A-22966A8FB538}" type="presParOf" srcId="{6FC76F97-2674-4792-9720-7239B2B33E75}" destId="{5A7DF0FF-7CF9-4789-B96E-FB54EA6E6E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16075-5EAE-4982-B566-3DA085AF38B3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4C856008-7DD6-44AF-988A-513205DA00A3}">
      <dgm:prSet/>
      <dgm:spPr/>
      <dgm:t>
        <a:bodyPr/>
        <a:lstStyle/>
        <a:p>
          <a:r>
            <a:rPr lang="pt-BR" b="1" dirty="0">
              <a:latin typeface="Calibri"/>
              <a:cs typeface="Calibri"/>
            </a:rPr>
            <a:t>Humanos como seres híbridos</a:t>
          </a:r>
          <a:endParaRPr lang="en-US" b="1" dirty="0">
            <a:latin typeface="Calibri"/>
            <a:cs typeface="Calibri"/>
          </a:endParaRPr>
        </a:p>
      </dgm:t>
    </dgm:pt>
    <dgm:pt modelId="{C42DDB0D-03E8-44E6-AAED-0AE52DEF9008}" type="parTrans" cxnId="{280933D7-BE83-462E-9CAF-7449A808EEFE}">
      <dgm:prSet/>
      <dgm:spPr/>
      <dgm:t>
        <a:bodyPr/>
        <a:lstStyle/>
        <a:p>
          <a:endParaRPr lang="en-US"/>
        </a:p>
      </dgm:t>
    </dgm:pt>
    <dgm:pt modelId="{42065D8A-E8D1-4157-8135-04D169BACDFB}" type="sibTrans" cxnId="{280933D7-BE83-462E-9CAF-7449A808EEFE}">
      <dgm:prSet/>
      <dgm:spPr/>
      <dgm:t>
        <a:bodyPr/>
        <a:lstStyle/>
        <a:p>
          <a:endParaRPr lang="en-US"/>
        </a:p>
      </dgm:t>
    </dgm:pt>
    <dgm:pt modelId="{85A5CB4F-2085-4A86-976C-143CCC336FA2}">
      <dgm:prSet/>
      <dgm:spPr/>
      <dgm:t>
        <a:bodyPr/>
        <a:lstStyle/>
        <a:p>
          <a:r>
            <a:rPr lang="pt-BR" b="1" dirty="0">
              <a:latin typeface="Calibri"/>
              <a:cs typeface="Calibri"/>
            </a:rPr>
            <a:t>Desafio das convenções binárias da sociedade</a:t>
          </a:r>
          <a:endParaRPr lang="en-US" b="1" dirty="0">
            <a:latin typeface="Calibri"/>
            <a:cs typeface="Calibri"/>
          </a:endParaRPr>
        </a:p>
      </dgm:t>
    </dgm:pt>
    <dgm:pt modelId="{EE1A04E5-23B6-489B-BF98-BCF81BF20F76}" type="parTrans" cxnId="{21E8EF7D-A308-40D7-92D0-01024FE894C6}">
      <dgm:prSet/>
      <dgm:spPr/>
      <dgm:t>
        <a:bodyPr/>
        <a:lstStyle/>
        <a:p>
          <a:endParaRPr lang="en-US"/>
        </a:p>
      </dgm:t>
    </dgm:pt>
    <dgm:pt modelId="{3F56C00B-64D3-4813-8A9E-6FCF39922AD7}" type="sibTrans" cxnId="{21E8EF7D-A308-40D7-92D0-01024FE894C6}">
      <dgm:prSet/>
      <dgm:spPr/>
      <dgm:t>
        <a:bodyPr/>
        <a:lstStyle/>
        <a:p>
          <a:endParaRPr lang="en-US"/>
        </a:p>
      </dgm:t>
    </dgm:pt>
    <dgm:pt modelId="{09A1C9C2-B2A0-420A-BCC8-0155D9FE93AD}">
      <dgm:prSet/>
      <dgm:spPr/>
      <dgm:t>
        <a:bodyPr/>
        <a:lstStyle/>
        <a:p>
          <a:r>
            <a:rPr lang="pt-BR" b="1" dirty="0">
              <a:latin typeface="Calibri"/>
              <a:cs typeface="Calibri"/>
            </a:rPr>
            <a:t>Gênero é uma construção social e pode ser alterada</a:t>
          </a:r>
          <a:endParaRPr lang="en-US" b="1" dirty="0">
            <a:latin typeface="Calibri"/>
            <a:cs typeface="Calibri"/>
          </a:endParaRPr>
        </a:p>
      </dgm:t>
    </dgm:pt>
    <dgm:pt modelId="{0A197F4D-2EF2-4A1E-8E62-D6599C7E6F01}" type="parTrans" cxnId="{C8BC43C8-AA65-4E1F-A4B5-ABB97F5F6835}">
      <dgm:prSet/>
      <dgm:spPr/>
      <dgm:t>
        <a:bodyPr/>
        <a:lstStyle/>
        <a:p>
          <a:endParaRPr lang="en-US"/>
        </a:p>
      </dgm:t>
    </dgm:pt>
    <dgm:pt modelId="{66185233-1509-4323-BF62-CECC81478A68}" type="sibTrans" cxnId="{C8BC43C8-AA65-4E1F-A4B5-ABB97F5F6835}">
      <dgm:prSet/>
      <dgm:spPr/>
      <dgm:t>
        <a:bodyPr/>
        <a:lstStyle/>
        <a:p>
          <a:endParaRPr lang="en-US"/>
        </a:p>
      </dgm:t>
    </dgm:pt>
    <dgm:pt modelId="{0D18DF71-08B6-449A-A506-684812DD5D18}">
      <dgm:prSet/>
      <dgm:spPr/>
      <dgm:t>
        <a:bodyPr/>
        <a:lstStyle/>
        <a:p>
          <a:r>
            <a:rPr lang="pt-BR" b="1" dirty="0">
              <a:latin typeface="Calibri"/>
              <a:cs typeface="Calibri"/>
            </a:rPr>
            <a:t>Tecnologias como extensões do corpo humano</a:t>
          </a:r>
          <a:endParaRPr lang="en-US" b="1" dirty="0">
            <a:latin typeface="Calibri"/>
            <a:cs typeface="Calibri"/>
          </a:endParaRPr>
        </a:p>
      </dgm:t>
    </dgm:pt>
    <dgm:pt modelId="{19ADF71A-2CEC-49D1-A038-D762FFE550B4}" type="parTrans" cxnId="{E5E02E5C-4101-4B6C-AEF5-800F7CDA8741}">
      <dgm:prSet/>
      <dgm:spPr/>
      <dgm:t>
        <a:bodyPr/>
        <a:lstStyle/>
        <a:p>
          <a:endParaRPr lang="en-US"/>
        </a:p>
      </dgm:t>
    </dgm:pt>
    <dgm:pt modelId="{A4C393B9-85E4-435E-B686-4D717777F18A}" type="sibTrans" cxnId="{E5E02E5C-4101-4B6C-AEF5-800F7CDA8741}">
      <dgm:prSet/>
      <dgm:spPr/>
      <dgm:t>
        <a:bodyPr/>
        <a:lstStyle/>
        <a:p>
          <a:endParaRPr lang="en-US"/>
        </a:p>
      </dgm:t>
    </dgm:pt>
    <dgm:pt modelId="{0B4B02F4-EF92-4713-B798-ED73098E9D95}">
      <dgm:prSet/>
      <dgm:spPr/>
      <dgm:t>
        <a:bodyPr/>
        <a:lstStyle/>
        <a:p>
          <a:r>
            <a:rPr lang="pt-BR" b="1" dirty="0">
              <a:latin typeface="Calibri"/>
              <a:cs typeface="Calibri"/>
            </a:rPr>
            <a:t>Fusão entre natural e artificial</a:t>
          </a:r>
          <a:endParaRPr lang="en-US" b="1" dirty="0">
            <a:latin typeface="Calibri"/>
            <a:cs typeface="Calibri"/>
          </a:endParaRPr>
        </a:p>
      </dgm:t>
    </dgm:pt>
    <dgm:pt modelId="{B6764B39-0B9B-4AA1-AF5B-295835E3EA0A}" type="parTrans" cxnId="{2AEB2EA7-42DE-4D97-871C-77F2AFA5F1CE}">
      <dgm:prSet/>
      <dgm:spPr/>
      <dgm:t>
        <a:bodyPr/>
        <a:lstStyle/>
        <a:p>
          <a:endParaRPr lang="en-US"/>
        </a:p>
      </dgm:t>
    </dgm:pt>
    <dgm:pt modelId="{34AF9750-829F-46DA-8C9A-8853300CFA3E}" type="sibTrans" cxnId="{2AEB2EA7-42DE-4D97-871C-77F2AFA5F1CE}">
      <dgm:prSet/>
      <dgm:spPr/>
      <dgm:t>
        <a:bodyPr/>
        <a:lstStyle/>
        <a:p>
          <a:endParaRPr lang="en-US"/>
        </a:p>
      </dgm:t>
    </dgm:pt>
    <dgm:pt modelId="{EE989BC4-0EA8-4E1D-A2BA-407844A9C9B2}">
      <dgm:prSet/>
      <dgm:spPr/>
      <dgm:t>
        <a:bodyPr/>
        <a:lstStyle/>
        <a:p>
          <a:r>
            <a:rPr lang="pt-BR" b="1" dirty="0">
              <a:latin typeface="Calibri"/>
              <a:cs typeface="Calibri"/>
            </a:rPr>
            <a:t>Subversão das noções de feminilidade</a:t>
          </a:r>
          <a:endParaRPr lang="en-US" b="1" dirty="0">
            <a:latin typeface="Calibri"/>
            <a:cs typeface="Calibri"/>
          </a:endParaRPr>
        </a:p>
      </dgm:t>
    </dgm:pt>
    <dgm:pt modelId="{AE4FE441-9F34-48A8-A27E-D75789ED908C}" type="parTrans" cxnId="{BD1DB251-E79F-498B-9E88-91866B281B2C}">
      <dgm:prSet/>
      <dgm:spPr/>
      <dgm:t>
        <a:bodyPr/>
        <a:lstStyle/>
        <a:p>
          <a:endParaRPr lang="en-US"/>
        </a:p>
      </dgm:t>
    </dgm:pt>
    <dgm:pt modelId="{E11B0FA8-D6D4-4180-99CC-4CADA55BAC98}" type="sibTrans" cxnId="{BD1DB251-E79F-498B-9E88-91866B281B2C}">
      <dgm:prSet/>
      <dgm:spPr/>
      <dgm:t>
        <a:bodyPr/>
        <a:lstStyle/>
        <a:p>
          <a:endParaRPr lang="en-US"/>
        </a:p>
      </dgm:t>
    </dgm:pt>
    <dgm:pt modelId="{8C2B1801-415D-41D7-9699-7C73DFC1161A}" type="pres">
      <dgm:prSet presAssocID="{CC816075-5EAE-4982-B566-3DA085AF38B3}" presName="diagram" presStyleCnt="0">
        <dgm:presLayoutVars>
          <dgm:dir/>
          <dgm:resizeHandles val="exact"/>
        </dgm:presLayoutVars>
      </dgm:prSet>
      <dgm:spPr/>
    </dgm:pt>
    <dgm:pt modelId="{1974C281-D882-4A50-BE33-B0F301CBB309}" type="pres">
      <dgm:prSet presAssocID="{4C856008-7DD6-44AF-988A-513205DA00A3}" presName="node" presStyleLbl="node1" presStyleIdx="0" presStyleCnt="6">
        <dgm:presLayoutVars>
          <dgm:bulletEnabled val="1"/>
        </dgm:presLayoutVars>
      </dgm:prSet>
      <dgm:spPr/>
    </dgm:pt>
    <dgm:pt modelId="{83FB8FF0-0A59-4B61-82F2-5D95A1F136DC}" type="pres">
      <dgm:prSet presAssocID="{42065D8A-E8D1-4157-8135-04D169BACDFB}" presName="sibTrans" presStyleCnt="0"/>
      <dgm:spPr/>
    </dgm:pt>
    <dgm:pt modelId="{00C07428-C3C3-44FB-A95D-F54AF0C0DEB3}" type="pres">
      <dgm:prSet presAssocID="{85A5CB4F-2085-4A86-976C-143CCC336FA2}" presName="node" presStyleLbl="node1" presStyleIdx="1" presStyleCnt="6">
        <dgm:presLayoutVars>
          <dgm:bulletEnabled val="1"/>
        </dgm:presLayoutVars>
      </dgm:prSet>
      <dgm:spPr/>
    </dgm:pt>
    <dgm:pt modelId="{D519A013-9A97-4BB2-8C59-A11D71A30BB9}" type="pres">
      <dgm:prSet presAssocID="{3F56C00B-64D3-4813-8A9E-6FCF39922AD7}" presName="sibTrans" presStyleCnt="0"/>
      <dgm:spPr/>
    </dgm:pt>
    <dgm:pt modelId="{3F8AB3F8-0F9B-4BD0-B0D7-D6C2F3DDA7E1}" type="pres">
      <dgm:prSet presAssocID="{09A1C9C2-B2A0-420A-BCC8-0155D9FE93AD}" presName="node" presStyleLbl="node1" presStyleIdx="2" presStyleCnt="6">
        <dgm:presLayoutVars>
          <dgm:bulletEnabled val="1"/>
        </dgm:presLayoutVars>
      </dgm:prSet>
      <dgm:spPr/>
    </dgm:pt>
    <dgm:pt modelId="{A6D45275-184A-48F4-B347-36DFEF3710C4}" type="pres">
      <dgm:prSet presAssocID="{66185233-1509-4323-BF62-CECC81478A68}" presName="sibTrans" presStyleCnt="0"/>
      <dgm:spPr/>
    </dgm:pt>
    <dgm:pt modelId="{2BA0EE3D-F988-4F30-B7A1-7806AE18B5F8}" type="pres">
      <dgm:prSet presAssocID="{0D18DF71-08B6-449A-A506-684812DD5D18}" presName="node" presStyleLbl="node1" presStyleIdx="3" presStyleCnt="6">
        <dgm:presLayoutVars>
          <dgm:bulletEnabled val="1"/>
        </dgm:presLayoutVars>
      </dgm:prSet>
      <dgm:spPr/>
    </dgm:pt>
    <dgm:pt modelId="{44B802B8-8BCF-45DC-B205-1471CFA03130}" type="pres">
      <dgm:prSet presAssocID="{A4C393B9-85E4-435E-B686-4D717777F18A}" presName="sibTrans" presStyleCnt="0"/>
      <dgm:spPr/>
    </dgm:pt>
    <dgm:pt modelId="{A048776F-F6B6-4467-8A55-D4B9052E4E4E}" type="pres">
      <dgm:prSet presAssocID="{0B4B02F4-EF92-4713-B798-ED73098E9D95}" presName="node" presStyleLbl="node1" presStyleIdx="4" presStyleCnt="6">
        <dgm:presLayoutVars>
          <dgm:bulletEnabled val="1"/>
        </dgm:presLayoutVars>
      </dgm:prSet>
      <dgm:spPr/>
    </dgm:pt>
    <dgm:pt modelId="{3FBD7266-BF2A-44CA-B858-98C55CCA0F96}" type="pres">
      <dgm:prSet presAssocID="{34AF9750-829F-46DA-8C9A-8853300CFA3E}" presName="sibTrans" presStyleCnt="0"/>
      <dgm:spPr/>
    </dgm:pt>
    <dgm:pt modelId="{3391C32D-EE47-4286-9DF8-BC5BC077106E}" type="pres">
      <dgm:prSet presAssocID="{EE989BC4-0EA8-4E1D-A2BA-407844A9C9B2}" presName="node" presStyleLbl="node1" presStyleIdx="5" presStyleCnt="6">
        <dgm:presLayoutVars>
          <dgm:bulletEnabled val="1"/>
        </dgm:presLayoutVars>
      </dgm:prSet>
      <dgm:spPr/>
    </dgm:pt>
  </dgm:ptLst>
  <dgm:cxnLst>
    <dgm:cxn modelId="{ED9D3A01-77D5-4D3E-8697-432F1FA9C47C}" type="presOf" srcId="{4C856008-7DD6-44AF-988A-513205DA00A3}" destId="{1974C281-D882-4A50-BE33-B0F301CBB309}" srcOrd="0" destOrd="0" presId="urn:microsoft.com/office/officeart/2005/8/layout/default"/>
    <dgm:cxn modelId="{F7C81919-4C3F-4E93-BAD8-9673AA2E4119}" type="presOf" srcId="{0D18DF71-08B6-449A-A506-684812DD5D18}" destId="{2BA0EE3D-F988-4F30-B7A1-7806AE18B5F8}" srcOrd="0" destOrd="0" presId="urn:microsoft.com/office/officeart/2005/8/layout/default"/>
    <dgm:cxn modelId="{E5E02E5C-4101-4B6C-AEF5-800F7CDA8741}" srcId="{CC816075-5EAE-4982-B566-3DA085AF38B3}" destId="{0D18DF71-08B6-449A-A506-684812DD5D18}" srcOrd="3" destOrd="0" parTransId="{19ADF71A-2CEC-49D1-A038-D762FFE550B4}" sibTransId="{A4C393B9-85E4-435E-B686-4D717777F18A}"/>
    <dgm:cxn modelId="{B8E2574F-B469-4297-8EF0-8EC59EE0AC95}" type="presOf" srcId="{85A5CB4F-2085-4A86-976C-143CCC336FA2}" destId="{00C07428-C3C3-44FB-A95D-F54AF0C0DEB3}" srcOrd="0" destOrd="0" presId="urn:microsoft.com/office/officeart/2005/8/layout/default"/>
    <dgm:cxn modelId="{BD1DB251-E79F-498B-9E88-91866B281B2C}" srcId="{CC816075-5EAE-4982-B566-3DA085AF38B3}" destId="{EE989BC4-0EA8-4E1D-A2BA-407844A9C9B2}" srcOrd="5" destOrd="0" parTransId="{AE4FE441-9F34-48A8-A27E-D75789ED908C}" sibTransId="{E11B0FA8-D6D4-4180-99CC-4CADA55BAC98}"/>
    <dgm:cxn modelId="{13164377-548B-4EAC-9BBF-98A19264C2BC}" type="presOf" srcId="{0B4B02F4-EF92-4713-B798-ED73098E9D95}" destId="{A048776F-F6B6-4467-8A55-D4B9052E4E4E}" srcOrd="0" destOrd="0" presId="urn:microsoft.com/office/officeart/2005/8/layout/default"/>
    <dgm:cxn modelId="{21E8EF7D-A308-40D7-92D0-01024FE894C6}" srcId="{CC816075-5EAE-4982-B566-3DA085AF38B3}" destId="{85A5CB4F-2085-4A86-976C-143CCC336FA2}" srcOrd="1" destOrd="0" parTransId="{EE1A04E5-23B6-489B-BF98-BCF81BF20F76}" sibTransId="{3F56C00B-64D3-4813-8A9E-6FCF39922AD7}"/>
    <dgm:cxn modelId="{A6E54E90-F50D-42A9-ACFB-D73D3787408B}" type="presOf" srcId="{CC816075-5EAE-4982-B566-3DA085AF38B3}" destId="{8C2B1801-415D-41D7-9699-7C73DFC1161A}" srcOrd="0" destOrd="0" presId="urn:microsoft.com/office/officeart/2005/8/layout/default"/>
    <dgm:cxn modelId="{2AEB2EA7-42DE-4D97-871C-77F2AFA5F1CE}" srcId="{CC816075-5EAE-4982-B566-3DA085AF38B3}" destId="{0B4B02F4-EF92-4713-B798-ED73098E9D95}" srcOrd="4" destOrd="0" parTransId="{B6764B39-0B9B-4AA1-AF5B-295835E3EA0A}" sibTransId="{34AF9750-829F-46DA-8C9A-8853300CFA3E}"/>
    <dgm:cxn modelId="{728213B9-C409-4A42-BF7C-F20EACE67B9F}" type="presOf" srcId="{09A1C9C2-B2A0-420A-BCC8-0155D9FE93AD}" destId="{3F8AB3F8-0F9B-4BD0-B0D7-D6C2F3DDA7E1}" srcOrd="0" destOrd="0" presId="urn:microsoft.com/office/officeart/2005/8/layout/default"/>
    <dgm:cxn modelId="{C8BC43C8-AA65-4E1F-A4B5-ABB97F5F6835}" srcId="{CC816075-5EAE-4982-B566-3DA085AF38B3}" destId="{09A1C9C2-B2A0-420A-BCC8-0155D9FE93AD}" srcOrd="2" destOrd="0" parTransId="{0A197F4D-2EF2-4A1E-8E62-D6599C7E6F01}" sibTransId="{66185233-1509-4323-BF62-CECC81478A68}"/>
    <dgm:cxn modelId="{280933D7-BE83-462E-9CAF-7449A808EEFE}" srcId="{CC816075-5EAE-4982-B566-3DA085AF38B3}" destId="{4C856008-7DD6-44AF-988A-513205DA00A3}" srcOrd="0" destOrd="0" parTransId="{C42DDB0D-03E8-44E6-AAED-0AE52DEF9008}" sibTransId="{42065D8A-E8D1-4157-8135-04D169BACDFB}"/>
    <dgm:cxn modelId="{83E3A0E0-28C7-4FAA-B45D-BD125FF9F62D}" type="presOf" srcId="{EE989BC4-0EA8-4E1D-A2BA-407844A9C9B2}" destId="{3391C32D-EE47-4286-9DF8-BC5BC077106E}" srcOrd="0" destOrd="0" presId="urn:microsoft.com/office/officeart/2005/8/layout/default"/>
    <dgm:cxn modelId="{B5DFE7DC-7E75-4982-8040-0B48D951CE21}" type="presParOf" srcId="{8C2B1801-415D-41D7-9699-7C73DFC1161A}" destId="{1974C281-D882-4A50-BE33-B0F301CBB309}" srcOrd="0" destOrd="0" presId="urn:microsoft.com/office/officeart/2005/8/layout/default"/>
    <dgm:cxn modelId="{E1CC0582-9A25-4767-987D-641DB8C28253}" type="presParOf" srcId="{8C2B1801-415D-41D7-9699-7C73DFC1161A}" destId="{83FB8FF0-0A59-4B61-82F2-5D95A1F136DC}" srcOrd="1" destOrd="0" presId="urn:microsoft.com/office/officeart/2005/8/layout/default"/>
    <dgm:cxn modelId="{722699AE-2604-4DEB-A48B-D8874F147E9A}" type="presParOf" srcId="{8C2B1801-415D-41D7-9699-7C73DFC1161A}" destId="{00C07428-C3C3-44FB-A95D-F54AF0C0DEB3}" srcOrd="2" destOrd="0" presId="urn:microsoft.com/office/officeart/2005/8/layout/default"/>
    <dgm:cxn modelId="{9F37F2D1-33D7-4DA4-9197-D6D2FC80A567}" type="presParOf" srcId="{8C2B1801-415D-41D7-9699-7C73DFC1161A}" destId="{D519A013-9A97-4BB2-8C59-A11D71A30BB9}" srcOrd="3" destOrd="0" presId="urn:microsoft.com/office/officeart/2005/8/layout/default"/>
    <dgm:cxn modelId="{72279D7D-0B2E-4372-B7DF-FDD6D906FBF6}" type="presParOf" srcId="{8C2B1801-415D-41D7-9699-7C73DFC1161A}" destId="{3F8AB3F8-0F9B-4BD0-B0D7-D6C2F3DDA7E1}" srcOrd="4" destOrd="0" presId="urn:microsoft.com/office/officeart/2005/8/layout/default"/>
    <dgm:cxn modelId="{4A06C1F0-74DB-4900-8887-AC3F3DC9A19F}" type="presParOf" srcId="{8C2B1801-415D-41D7-9699-7C73DFC1161A}" destId="{A6D45275-184A-48F4-B347-36DFEF3710C4}" srcOrd="5" destOrd="0" presId="urn:microsoft.com/office/officeart/2005/8/layout/default"/>
    <dgm:cxn modelId="{939F7183-6936-4616-A67C-EB16FE4A4FFB}" type="presParOf" srcId="{8C2B1801-415D-41D7-9699-7C73DFC1161A}" destId="{2BA0EE3D-F988-4F30-B7A1-7806AE18B5F8}" srcOrd="6" destOrd="0" presId="urn:microsoft.com/office/officeart/2005/8/layout/default"/>
    <dgm:cxn modelId="{EE4EA478-4515-400C-BD0A-2CDE1973C57E}" type="presParOf" srcId="{8C2B1801-415D-41D7-9699-7C73DFC1161A}" destId="{44B802B8-8BCF-45DC-B205-1471CFA03130}" srcOrd="7" destOrd="0" presId="urn:microsoft.com/office/officeart/2005/8/layout/default"/>
    <dgm:cxn modelId="{62822797-B6DB-4A45-A166-6610BC1B7234}" type="presParOf" srcId="{8C2B1801-415D-41D7-9699-7C73DFC1161A}" destId="{A048776F-F6B6-4467-8A55-D4B9052E4E4E}" srcOrd="8" destOrd="0" presId="urn:microsoft.com/office/officeart/2005/8/layout/default"/>
    <dgm:cxn modelId="{BEC0CB03-D484-44A4-875D-08140FD3CD74}" type="presParOf" srcId="{8C2B1801-415D-41D7-9699-7C73DFC1161A}" destId="{3FBD7266-BF2A-44CA-B858-98C55CCA0F96}" srcOrd="9" destOrd="0" presId="urn:microsoft.com/office/officeart/2005/8/layout/default"/>
    <dgm:cxn modelId="{0E7C7E2D-E4B6-4295-B74F-C324FB866F15}" type="presParOf" srcId="{8C2B1801-415D-41D7-9699-7C73DFC1161A}" destId="{3391C32D-EE47-4286-9DF8-BC5BC077106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B7A18-9F90-423A-915A-92B40802DFA0}">
      <dsp:nvSpPr>
        <dsp:cNvPr id="0" name=""/>
        <dsp:cNvSpPr/>
      </dsp:nvSpPr>
      <dsp:spPr>
        <a:xfrm>
          <a:off x="0" y="481358"/>
          <a:ext cx="4765949" cy="11536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A</a:t>
          </a:r>
          <a:r>
            <a:rPr lang="pt-BR" sz="2900" b="1" kern="1200" dirty="0">
              <a:latin typeface="Calibri"/>
              <a:cs typeface="Calibri"/>
            </a:rPr>
            <a:t> ascensão da inteligência artificial e </a:t>
          </a:r>
          <a:r>
            <a:rPr lang="pt-BR" sz="2900" b="1" kern="1200" dirty="0" err="1">
              <a:latin typeface="Calibri"/>
              <a:cs typeface="Calibri"/>
            </a:rPr>
            <a:t>machine</a:t>
          </a:r>
          <a:r>
            <a:rPr lang="pt-BR" sz="2900" b="1" kern="1200" dirty="0">
              <a:latin typeface="Calibri"/>
              <a:cs typeface="Calibri"/>
            </a:rPr>
            <a:t> </a:t>
          </a:r>
          <a:r>
            <a:rPr lang="pt-BR" sz="2900" b="1" kern="1200" dirty="0" err="1">
              <a:latin typeface="Calibri"/>
              <a:cs typeface="Calibri"/>
            </a:rPr>
            <a:t>learnings</a:t>
          </a:r>
          <a:endParaRPr lang="en-US" sz="2900" b="1" kern="1200" dirty="0" err="1">
            <a:latin typeface="Calibri"/>
            <a:cs typeface="Calibri"/>
          </a:endParaRPr>
        </a:p>
      </dsp:txBody>
      <dsp:txXfrm>
        <a:off x="56315" y="537673"/>
        <a:ext cx="4653319" cy="1040990"/>
      </dsp:txXfrm>
    </dsp:sp>
    <dsp:sp modelId="{5A7DF0FF-7CF9-4789-B96E-FB54EA6E6E07}">
      <dsp:nvSpPr>
        <dsp:cNvPr id="0" name=""/>
        <dsp:cNvSpPr/>
      </dsp:nvSpPr>
      <dsp:spPr>
        <a:xfrm>
          <a:off x="0" y="1718498"/>
          <a:ext cx="4765949" cy="11536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 dirty="0">
              <a:latin typeface="Calibri"/>
              <a:cs typeface="Calibri"/>
            </a:rPr>
            <a:t>Realidade virtual </a:t>
          </a:r>
          <a:endParaRPr lang="en-US" sz="2900" b="1" kern="1200" dirty="0">
            <a:latin typeface="Calibri"/>
            <a:cs typeface="Calibri"/>
          </a:endParaRPr>
        </a:p>
      </dsp:txBody>
      <dsp:txXfrm>
        <a:off x="56315" y="1774813"/>
        <a:ext cx="4653319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4C281-D882-4A50-BE33-B0F301CBB309}">
      <dsp:nvSpPr>
        <dsp:cNvPr id="0" name=""/>
        <dsp:cNvSpPr/>
      </dsp:nvSpPr>
      <dsp:spPr>
        <a:xfrm>
          <a:off x="579907" y="1661"/>
          <a:ext cx="1817982" cy="10907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latin typeface="Calibri"/>
              <a:cs typeface="Calibri"/>
            </a:rPr>
            <a:t>Humanos como seres híbridos</a:t>
          </a:r>
          <a:endParaRPr lang="en-US" sz="1700" b="1" kern="1200" dirty="0">
            <a:latin typeface="Calibri"/>
            <a:cs typeface="Calibri"/>
          </a:endParaRPr>
        </a:p>
      </dsp:txBody>
      <dsp:txXfrm>
        <a:off x="579907" y="1661"/>
        <a:ext cx="1817982" cy="1090789"/>
      </dsp:txXfrm>
    </dsp:sp>
    <dsp:sp modelId="{00C07428-C3C3-44FB-A95D-F54AF0C0DEB3}">
      <dsp:nvSpPr>
        <dsp:cNvPr id="0" name=""/>
        <dsp:cNvSpPr/>
      </dsp:nvSpPr>
      <dsp:spPr>
        <a:xfrm>
          <a:off x="2579688" y="1661"/>
          <a:ext cx="1817982" cy="10907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latin typeface="Calibri"/>
              <a:cs typeface="Calibri"/>
            </a:rPr>
            <a:t>Desafio das convenções binárias da sociedade</a:t>
          </a:r>
          <a:endParaRPr lang="en-US" sz="1700" b="1" kern="1200" dirty="0">
            <a:latin typeface="Calibri"/>
            <a:cs typeface="Calibri"/>
          </a:endParaRPr>
        </a:p>
      </dsp:txBody>
      <dsp:txXfrm>
        <a:off x="2579688" y="1661"/>
        <a:ext cx="1817982" cy="1090789"/>
      </dsp:txXfrm>
    </dsp:sp>
    <dsp:sp modelId="{3F8AB3F8-0F9B-4BD0-B0D7-D6C2F3DDA7E1}">
      <dsp:nvSpPr>
        <dsp:cNvPr id="0" name=""/>
        <dsp:cNvSpPr/>
      </dsp:nvSpPr>
      <dsp:spPr>
        <a:xfrm>
          <a:off x="579907" y="1274249"/>
          <a:ext cx="1817982" cy="10907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latin typeface="Calibri"/>
              <a:cs typeface="Calibri"/>
            </a:rPr>
            <a:t>Gênero é uma construção social e pode ser alterada</a:t>
          </a:r>
          <a:endParaRPr lang="en-US" sz="1700" b="1" kern="1200" dirty="0">
            <a:latin typeface="Calibri"/>
            <a:cs typeface="Calibri"/>
          </a:endParaRPr>
        </a:p>
      </dsp:txBody>
      <dsp:txXfrm>
        <a:off x="579907" y="1274249"/>
        <a:ext cx="1817982" cy="1090789"/>
      </dsp:txXfrm>
    </dsp:sp>
    <dsp:sp modelId="{2BA0EE3D-F988-4F30-B7A1-7806AE18B5F8}">
      <dsp:nvSpPr>
        <dsp:cNvPr id="0" name=""/>
        <dsp:cNvSpPr/>
      </dsp:nvSpPr>
      <dsp:spPr>
        <a:xfrm>
          <a:off x="2579688" y="1274249"/>
          <a:ext cx="1817982" cy="10907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latin typeface="Calibri"/>
              <a:cs typeface="Calibri"/>
            </a:rPr>
            <a:t>Tecnologias como extensões do corpo humano</a:t>
          </a:r>
          <a:endParaRPr lang="en-US" sz="1700" b="1" kern="1200" dirty="0">
            <a:latin typeface="Calibri"/>
            <a:cs typeface="Calibri"/>
          </a:endParaRPr>
        </a:p>
      </dsp:txBody>
      <dsp:txXfrm>
        <a:off x="2579688" y="1274249"/>
        <a:ext cx="1817982" cy="1090789"/>
      </dsp:txXfrm>
    </dsp:sp>
    <dsp:sp modelId="{A048776F-F6B6-4467-8A55-D4B9052E4E4E}">
      <dsp:nvSpPr>
        <dsp:cNvPr id="0" name=""/>
        <dsp:cNvSpPr/>
      </dsp:nvSpPr>
      <dsp:spPr>
        <a:xfrm>
          <a:off x="579907" y="2546837"/>
          <a:ext cx="1817982" cy="10907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latin typeface="Calibri"/>
              <a:cs typeface="Calibri"/>
            </a:rPr>
            <a:t>Fusão entre natural e artificial</a:t>
          </a:r>
          <a:endParaRPr lang="en-US" sz="1700" b="1" kern="1200" dirty="0">
            <a:latin typeface="Calibri"/>
            <a:cs typeface="Calibri"/>
          </a:endParaRPr>
        </a:p>
      </dsp:txBody>
      <dsp:txXfrm>
        <a:off x="579907" y="2546837"/>
        <a:ext cx="1817982" cy="1090789"/>
      </dsp:txXfrm>
    </dsp:sp>
    <dsp:sp modelId="{3391C32D-EE47-4286-9DF8-BC5BC077106E}">
      <dsp:nvSpPr>
        <dsp:cNvPr id="0" name=""/>
        <dsp:cNvSpPr/>
      </dsp:nvSpPr>
      <dsp:spPr>
        <a:xfrm>
          <a:off x="2579688" y="2546837"/>
          <a:ext cx="1817982" cy="10907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latin typeface="Calibri"/>
              <a:cs typeface="Calibri"/>
            </a:rPr>
            <a:t>Subversão das noções de feminilidade</a:t>
          </a:r>
          <a:endParaRPr lang="en-US" sz="1700" b="1" kern="1200" dirty="0">
            <a:latin typeface="Calibri"/>
            <a:cs typeface="Calibri"/>
          </a:endParaRPr>
        </a:p>
      </dsp:txBody>
      <dsp:txXfrm>
        <a:off x="2579688" y="2546837"/>
        <a:ext cx="1817982" cy="1090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01Hg4QJ6NE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8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4" name="Freeform: Shape 8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: Shape 9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5200" b="1" dirty="0">
                <a:solidFill>
                  <a:schemeClr val="tx2"/>
                </a:solidFill>
                <a:latin typeface="Calibri"/>
                <a:cs typeface="Calibri Light"/>
              </a:rPr>
              <a:t>Donna Haraway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b="1" err="1">
                <a:solidFill>
                  <a:schemeClr val="tx2"/>
                </a:solidFill>
                <a:cs typeface="Calibri"/>
              </a:rPr>
              <a:t>Manifesto</a:t>
            </a:r>
            <a:r>
              <a:rPr lang="de-DE" b="1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b="1" err="1">
                <a:solidFill>
                  <a:schemeClr val="tx2"/>
                </a:solidFill>
                <a:cs typeface="Calibri"/>
              </a:rPr>
              <a:t>Ciborgue</a:t>
            </a:r>
            <a:endParaRPr lang="de-DE" b="1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16" name="Group 10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7" name="Freeform: Shape 10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0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0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0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1" name="Freeform: Shape 10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0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F9E84-D7FF-2843-1578-0BC1543E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281" y="-175258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pt-BR" sz="3600" b="1" dirty="0">
                <a:solidFill>
                  <a:schemeClr val="tx2"/>
                </a:solidFill>
                <a:latin typeface="Calibri"/>
                <a:ea typeface="+mj-lt"/>
                <a:cs typeface="+mj-lt"/>
              </a:rPr>
              <a:t>Introdução a pensadora</a:t>
            </a:r>
            <a:endParaRPr lang="pt-BR" sz="3600" b="1" dirty="0">
              <a:solidFill>
                <a:schemeClr val="tx2"/>
              </a:solidFill>
              <a:latin typeface="Calibri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148E5-4738-07D8-71BB-003F8146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065" y="2320818"/>
            <a:ext cx="5973129" cy="31646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1600" b="1" dirty="0">
                <a:latin typeface="Calibri"/>
                <a:cs typeface="Times New Roman"/>
              </a:rPr>
              <a:t>Nasceu no dia 06/09/44 em Denver, Colorado</a:t>
            </a:r>
            <a:endParaRPr lang="pt-BR" sz="1600" b="1">
              <a:latin typeface="Calibri"/>
              <a:cs typeface="Calibri" panose="020F0502020204030204"/>
            </a:endParaRPr>
          </a:p>
          <a:p>
            <a:pPr algn="just"/>
            <a:r>
              <a:rPr lang="pt-BR" sz="1600" b="1" dirty="0">
                <a:cs typeface="Calibri" panose="020F0502020204030204"/>
              </a:rPr>
              <a:t>Formada em Zoologia e especializada em Filosofia e Inglês</a:t>
            </a:r>
          </a:p>
          <a:p>
            <a:pPr algn="just"/>
            <a:r>
              <a:rPr lang="pt-BR" sz="1600" b="1" dirty="0">
                <a:cs typeface="Calibri" panose="020F0502020204030204"/>
              </a:rPr>
              <a:t>Doutorado na </a:t>
            </a:r>
            <a:r>
              <a:rPr lang="pt-BR" sz="1600" b="1" err="1">
                <a:cs typeface="Calibri" panose="020F0502020204030204"/>
              </a:rPr>
              <a:t>Universiadade</a:t>
            </a:r>
            <a:r>
              <a:rPr lang="pt-BR" sz="1600" b="1" dirty="0">
                <a:cs typeface="Calibri" panose="020F0502020204030204"/>
              </a:rPr>
              <a:t> de Yale em 1972</a:t>
            </a:r>
          </a:p>
          <a:p>
            <a:pPr algn="just"/>
            <a:r>
              <a:rPr lang="pt-BR" sz="1600" b="1" dirty="0">
                <a:ea typeface="+mn-lt"/>
                <a:cs typeface="+mn-lt"/>
              </a:rPr>
              <a:t>Começou sua carreira acadêmica na Universidade Estadual da Califórnia, em Santa Cruz</a:t>
            </a:r>
            <a:endParaRPr lang="pt-BR" sz="1600" b="1" dirty="0">
              <a:cs typeface="Calibri" panose="020F0502020204030204"/>
            </a:endParaRPr>
          </a:p>
          <a:p>
            <a:pPr algn="just"/>
            <a:r>
              <a:rPr lang="pt-BR" sz="1600" b="1" dirty="0">
                <a:cs typeface="Calibri" panose="020F0502020204030204"/>
              </a:rPr>
              <a:t>1985: </a:t>
            </a:r>
            <a:r>
              <a:rPr lang="pt-BR" sz="1600" b="1" dirty="0">
                <a:ea typeface="+mn-lt"/>
                <a:cs typeface="+mn-lt"/>
              </a:rPr>
              <a:t>A Manifesto for Cyborgs: Science, Technology, </a:t>
            </a:r>
            <a:r>
              <a:rPr lang="pt-BR" sz="1600" b="1" err="1">
                <a:ea typeface="+mn-lt"/>
                <a:cs typeface="+mn-lt"/>
              </a:rPr>
              <a:t>and</a:t>
            </a:r>
            <a:r>
              <a:rPr lang="pt-BR" sz="1600" b="1" dirty="0">
                <a:ea typeface="+mn-lt"/>
                <a:cs typeface="+mn-lt"/>
              </a:rPr>
              <a:t> </a:t>
            </a:r>
            <a:r>
              <a:rPr lang="pt-BR" sz="1600" b="1" err="1">
                <a:ea typeface="+mn-lt"/>
                <a:cs typeface="+mn-lt"/>
              </a:rPr>
              <a:t>Socialist-Feminism</a:t>
            </a:r>
            <a:r>
              <a:rPr lang="pt-BR" sz="1600" b="1" dirty="0">
                <a:ea typeface="+mn-lt"/>
                <a:cs typeface="+mn-lt"/>
              </a:rPr>
              <a:t> in </a:t>
            </a:r>
            <a:r>
              <a:rPr lang="pt-BR" sz="1600" b="1" err="1">
                <a:ea typeface="+mn-lt"/>
                <a:cs typeface="+mn-lt"/>
              </a:rPr>
              <a:t>the</a:t>
            </a:r>
            <a:r>
              <a:rPr lang="pt-BR" sz="1600" b="1" dirty="0">
                <a:ea typeface="+mn-lt"/>
                <a:cs typeface="+mn-lt"/>
              </a:rPr>
              <a:t> 1980s</a:t>
            </a:r>
            <a:endParaRPr lang="pt-BR" sz="1600" b="1" dirty="0">
              <a:cs typeface="Calibri" panose="020F0502020204030204"/>
            </a:endParaRPr>
          </a:p>
          <a:p>
            <a:pPr algn="just"/>
            <a:r>
              <a:rPr lang="pt-BR" sz="1600" b="1" dirty="0">
                <a:cs typeface="Calibri" panose="020F0502020204030204"/>
              </a:rPr>
              <a:t>1999: Society for Social </a:t>
            </a:r>
            <a:r>
              <a:rPr lang="pt-BR" sz="1600" b="1" err="1">
                <a:cs typeface="Calibri" panose="020F0502020204030204"/>
              </a:rPr>
              <a:t>Studies</a:t>
            </a:r>
            <a:r>
              <a:rPr lang="pt-BR" sz="1600" b="1" dirty="0">
                <a:cs typeface="Calibri" panose="020F0502020204030204"/>
              </a:rPr>
              <a:t> </a:t>
            </a:r>
            <a:r>
              <a:rPr lang="pt-BR" sz="1600" b="1" err="1">
                <a:cs typeface="Calibri" panose="020F0502020204030204"/>
              </a:rPr>
              <a:t>of</a:t>
            </a:r>
            <a:r>
              <a:rPr lang="pt-BR" sz="1600" b="1" dirty="0">
                <a:cs typeface="Calibri" panose="020F0502020204030204"/>
              </a:rPr>
              <a:t> Science 's (4S) Ludwik Fleck </a:t>
            </a:r>
            <a:r>
              <a:rPr lang="pt-BR" sz="1600" b="1" err="1">
                <a:cs typeface="Calibri" panose="020F0502020204030204"/>
              </a:rPr>
              <a:t>Prize</a:t>
            </a:r>
            <a:endParaRPr lang="pt-BR" sz="1600" b="1">
              <a:cs typeface="Calibri" panose="020F0502020204030204"/>
            </a:endParaRPr>
          </a:p>
          <a:p>
            <a:pPr algn="just"/>
            <a:r>
              <a:rPr lang="pt-BR" sz="1600" b="1" dirty="0">
                <a:cs typeface="Calibri" panose="020F0502020204030204"/>
              </a:rPr>
              <a:t>2000: </a:t>
            </a:r>
            <a:r>
              <a:rPr lang="pt-BR" sz="1600" b="1" dirty="0">
                <a:ea typeface="+mn-lt"/>
                <a:cs typeface="+mn-lt"/>
              </a:rPr>
              <a:t>4S John Desmond Bernal </a:t>
            </a:r>
            <a:r>
              <a:rPr lang="pt-BR" sz="1600" b="1" err="1">
                <a:ea typeface="+mn-lt"/>
                <a:cs typeface="+mn-lt"/>
              </a:rPr>
              <a:t>Prize</a:t>
            </a:r>
            <a:endParaRPr lang="pt-BR" sz="1600" b="1">
              <a:cs typeface="Calibri" panose="020F0502020204030204"/>
            </a:endParaRPr>
          </a:p>
          <a:p>
            <a:endParaRPr lang="pt-BR" sz="1100">
              <a:solidFill>
                <a:schemeClr val="tx2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963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3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AC34DA-7F07-1FDC-5CC4-98D7FA26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 b="1" dirty="0">
                <a:solidFill>
                  <a:schemeClr val="tx2"/>
                </a:solidFill>
                <a:latin typeface="Calibri"/>
                <a:ea typeface="+mj-lt"/>
                <a:cs typeface="+mj-lt"/>
              </a:rPr>
              <a:t>Contextualização da Obra</a:t>
            </a:r>
            <a:endParaRPr lang="pt-BR" sz="3600" b="1" dirty="0">
              <a:solidFill>
                <a:schemeClr val="tx2"/>
              </a:solidFill>
              <a:latin typeface="Calibri"/>
            </a:endParaRPr>
          </a:p>
        </p:txBody>
      </p:sp>
      <p:grpSp>
        <p:nvGrpSpPr>
          <p:cNvPr id="42" name="Group 27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Espaço Reservado para Conteúdo 2">
            <a:extLst>
              <a:ext uri="{FF2B5EF4-FFF2-40B4-BE49-F238E27FC236}">
                <a16:creationId xmlns:a16="http://schemas.microsoft.com/office/drawing/2014/main" id="{EEAC5AB4-C8E1-90D4-D4C9-839F98E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92" y="3056863"/>
            <a:ext cx="9833548" cy="42446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1600" b="1" dirty="0">
                <a:cs typeface="Calibri"/>
              </a:rPr>
              <a:t>Década de 1980</a:t>
            </a:r>
            <a:endParaRPr lang="pt-BR"/>
          </a:p>
          <a:p>
            <a:pPr algn="just"/>
            <a:r>
              <a:rPr lang="pt-BR" sz="1600" b="1" dirty="0">
                <a:cs typeface="Calibri"/>
              </a:rPr>
              <a:t>Surgimento das interfaces gráficas (Windows e Macintosh)</a:t>
            </a:r>
          </a:p>
          <a:p>
            <a:pPr algn="just"/>
            <a:r>
              <a:rPr lang="pt-BR" sz="1600" b="1" dirty="0">
                <a:cs typeface="Calibri"/>
              </a:rPr>
              <a:t>Lançamento do Walkman e dos consoles de mesa</a:t>
            </a:r>
          </a:p>
          <a:p>
            <a:pPr algn="just"/>
            <a:r>
              <a:rPr lang="pt-BR" sz="1600" b="1" err="1">
                <a:cs typeface="Calibri"/>
              </a:rPr>
              <a:t>National</a:t>
            </a:r>
            <a:r>
              <a:rPr lang="pt-BR" sz="1600" b="1" dirty="0">
                <a:cs typeface="Calibri"/>
              </a:rPr>
              <a:t> </a:t>
            </a:r>
            <a:r>
              <a:rPr lang="pt-BR" sz="1600" b="1" err="1">
                <a:cs typeface="Calibri"/>
              </a:rPr>
              <a:t>Organization</a:t>
            </a:r>
            <a:r>
              <a:rPr lang="pt-BR" sz="1600" b="1" dirty="0">
                <a:cs typeface="Calibri"/>
              </a:rPr>
              <a:t> for </a:t>
            </a:r>
            <a:r>
              <a:rPr lang="pt-BR" sz="1600" b="1" err="1">
                <a:cs typeface="Calibri"/>
              </a:rPr>
              <a:t>Women</a:t>
            </a:r>
            <a:r>
              <a:rPr lang="pt-BR" sz="1600" b="1" dirty="0">
                <a:cs typeface="Calibri"/>
              </a:rPr>
              <a:t> (NOW)</a:t>
            </a:r>
          </a:p>
          <a:p>
            <a:pPr algn="just"/>
            <a:r>
              <a:rPr lang="pt-BR" sz="1600" b="1" err="1">
                <a:cs typeface="Calibri"/>
              </a:rPr>
              <a:t>Women's</a:t>
            </a:r>
            <a:r>
              <a:rPr lang="pt-BR" sz="1600" b="1" dirty="0">
                <a:cs typeface="Calibri"/>
              </a:rPr>
              <a:t> Liberation Movement (WLM)</a:t>
            </a:r>
          </a:p>
          <a:p>
            <a:pPr algn="just"/>
            <a:r>
              <a:rPr lang="pt-BR" sz="1600" b="1" dirty="0">
                <a:cs typeface="Calibri"/>
              </a:rPr>
              <a:t>Fim da Guerra Fria</a:t>
            </a:r>
          </a:p>
          <a:p>
            <a:pPr marL="685800" lvl="2" algn="just">
              <a:spcBef>
                <a:spcPts val="1000"/>
              </a:spcBef>
            </a:pPr>
            <a:r>
              <a:rPr lang="pt-BR" sz="1600" b="1" dirty="0">
                <a:cs typeface="Calibri"/>
              </a:rPr>
              <a:t>1989: Queda do Muro de Berlim</a:t>
            </a:r>
            <a:endParaRPr lang="en-US" sz="1600" b="1">
              <a:cs typeface="Calibri"/>
            </a:endParaRPr>
          </a:p>
          <a:p>
            <a:pPr marL="228600" lvl="1" algn="just">
              <a:spcBef>
                <a:spcPts val="1000"/>
              </a:spcBef>
            </a:pPr>
            <a:r>
              <a:rPr lang="pt-BR" sz="1600" b="1" dirty="0">
                <a:cs typeface="Calibri"/>
              </a:rPr>
              <a:t>Governo Reagan nos EUA</a:t>
            </a:r>
          </a:p>
          <a:p>
            <a:pPr marL="685800" lvl="3" algn="just">
              <a:spcBef>
                <a:spcPts val="1000"/>
              </a:spcBef>
            </a:pPr>
            <a:r>
              <a:rPr lang="pt-BR" sz="1600" b="1" dirty="0">
                <a:cs typeface="Calibri"/>
              </a:rPr>
              <a:t>Neoliberalismo</a:t>
            </a:r>
          </a:p>
          <a:p>
            <a:pPr lvl="1"/>
            <a:endParaRPr lang="pt-BR" sz="1000">
              <a:solidFill>
                <a:schemeClr val="tx2"/>
              </a:solidFill>
              <a:cs typeface="Calibri"/>
            </a:endParaRPr>
          </a:p>
          <a:p>
            <a:endParaRPr lang="pt-BR" sz="1000">
              <a:solidFill>
                <a:schemeClr val="tx2"/>
              </a:solidFill>
              <a:cs typeface="Calibri"/>
            </a:endParaRPr>
          </a:p>
          <a:p>
            <a:pPr lvl="1"/>
            <a:endParaRPr lang="pt-BR" sz="1000">
              <a:solidFill>
                <a:schemeClr val="tx2"/>
              </a:solidFill>
              <a:cs typeface="Calibri"/>
            </a:endParaRPr>
          </a:p>
          <a:p>
            <a:pPr lvl="1"/>
            <a:endParaRPr lang="pt-BR" sz="10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45" name="Group 33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6" name="Freeform: Shape 34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35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502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094E20-411F-E671-D448-4E4DC9EF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tx2"/>
                </a:solidFill>
                <a:latin typeface="Calibri"/>
                <a:ea typeface="+mj-lt"/>
                <a:cs typeface="+mj-lt"/>
              </a:rPr>
              <a:t>Exemplos práticos</a:t>
            </a:r>
            <a:endParaRPr lang="pt-BR" sz="3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C532-6149-787F-D854-FC0354BD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sz="1600" b="1" dirty="0">
                <a:ea typeface="+mn-lt"/>
                <a:cs typeface="+mn-lt"/>
              </a:rPr>
              <a:t>Redes sociais </a:t>
            </a:r>
          </a:p>
          <a:p>
            <a:pPr algn="just"/>
            <a:r>
              <a:rPr lang="pt-BR" sz="1600" b="1" dirty="0">
                <a:cs typeface="Calibri"/>
              </a:rPr>
              <a:t>Modificações Corporais</a:t>
            </a:r>
          </a:p>
          <a:p>
            <a:pPr algn="just"/>
            <a:r>
              <a:rPr lang="pt-BR" sz="1600" b="1" dirty="0">
                <a:ea typeface="+mn-lt"/>
                <a:cs typeface="+mn-lt"/>
              </a:rPr>
              <a:t>manifestações artísticas</a:t>
            </a:r>
          </a:p>
          <a:p>
            <a:pPr algn="just"/>
            <a:r>
              <a:rPr lang="pt-BR" sz="1600" b="1" dirty="0">
                <a:cs typeface="Calibri"/>
              </a:rPr>
              <a:t>Objetos que modificam ou ampliam as capacidades humanas</a:t>
            </a:r>
          </a:p>
        </p:txBody>
      </p:sp>
    </p:spTree>
    <p:extLst>
      <p:ext uri="{BB962C8B-B14F-4D97-AF65-F5344CB8AC3E}">
        <p14:creationId xmlns:p14="http://schemas.microsoft.com/office/powerpoint/2010/main" val="309430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E9F4C5-EABE-E5DF-F037-B34EE3EC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042" y="2929029"/>
            <a:ext cx="4766330" cy="14540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kern="1200" err="1">
                <a:solidFill>
                  <a:schemeClr val="tx2"/>
                </a:solidFill>
                <a:latin typeface="Calibri"/>
                <a:cs typeface="Calibri"/>
              </a:rPr>
              <a:t>Reflexões</a:t>
            </a:r>
            <a:r>
              <a:rPr lang="en-US" sz="3600" b="1" kern="12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3600" b="1" kern="1200" err="1">
                <a:solidFill>
                  <a:schemeClr val="tx2"/>
                </a:solidFill>
                <a:latin typeface="Calibri"/>
                <a:cs typeface="Calibri"/>
              </a:rPr>
              <a:t>pessoais</a:t>
            </a:r>
            <a:endParaRPr lang="en-US" sz="3600" b="1" kern="1200">
              <a:solidFill>
                <a:schemeClr val="tx2"/>
              </a:solidFill>
              <a:latin typeface="Calibri"/>
              <a:cs typeface="Calibri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144C801-D4E2-D1D0-2F0D-77192C7E5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06954"/>
              </p:ext>
            </p:extLst>
          </p:nvPr>
        </p:nvGraphicFramePr>
        <p:xfrm>
          <a:off x="662070" y="2068791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3D274-FA18-7670-FE35-27DAECE3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1080" y="3173622"/>
            <a:ext cx="6182124" cy="192442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kern="1200" err="1">
                <a:solidFill>
                  <a:schemeClr val="tx2"/>
                </a:solidFill>
                <a:latin typeface="Calibri"/>
                <a:cs typeface="Calibri"/>
              </a:rPr>
              <a:t>Síntese</a:t>
            </a:r>
            <a:r>
              <a:rPr lang="en-US" sz="3600" b="1" kern="1200">
                <a:solidFill>
                  <a:schemeClr val="tx2"/>
                </a:solidFill>
                <a:latin typeface="Calibri"/>
                <a:cs typeface="Calibri"/>
              </a:rPr>
              <a:t> das </a:t>
            </a:r>
            <a:r>
              <a:rPr lang="en-US" sz="3600" b="1" kern="1200" err="1">
                <a:solidFill>
                  <a:schemeClr val="tx2"/>
                </a:solidFill>
                <a:latin typeface="Calibri"/>
                <a:cs typeface="Calibri"/>
              </a:rPr>
              <a:t>ideias</a:t>
            </a:r>
            <a:r>
              <a:rPr lang="en-US" sz="3600" b="1" kern="120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3600" b="1" kern="1200" err="1">
                <a:solidFill>
                  <a:schemeClr val="tx2"/>
                </a:solidFill>
                <a:latin typeface="Calibri"/>
                <a:cs typeface="Calibri"/>
              </a:rPr>
              <a:t>centrais</a:t>
            </a:r>
            <a:endParaRPr lang="en-US" sz="3600" b="1" kern="1200" err="1">
              <a:solidFill>
                <a:schemeClr val="tx2"/>
              </a:solidFill>
              <a:latin typeface="Calibri Light" panose="020F0302020204030204"/>
              <a:cs typeface="Calibri Light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D1A95B5-5A61-DE10-CE5B-BE201F25A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167305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8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4" name="Freeform: Shape 8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: Shape 9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6" name="Group 10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7" name="Freeform: Shape 10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0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0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0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1" name="Freeform: Shape 10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0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Mídia Online 7" title="Best Friend - Animation Short Film 2018 - GOBELINS">
            <a:hlinkClick r:id="" action="ppaction://media"/>
            <a:extLst>
              <a:ext uri="{FF2B5EF4-FFF2-40B4-BE49-F238E27FC236}">
                <a16:creationId xmlns:a16="http://schemas.microsoft.com/office/drawing/2014/main" id="{3977D4F8-B87A-F8D1-0FB0-AA7ED94A07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1522" y="574288"/>
            <a:ext cx="971073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8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4" name="Freeform: Shape 8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: Shape 9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5200" b="1" dirty="0">
                <a:solidFill>
                  <a:schemeClr val="tx2"/>
                </a:solidFill>
                <a:latin typeface="Calibri"/>
                <a:cs typeface="Calibri Light"/>
              </a:rPr>
              <a:t>Donna Haraway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b="1" err="1">
                <a:solidFill>
                  <a:schemeClr val="tx2"/>
                </a:solidFill>
                <a:cs typeface="Calibri"/>
              </a:rPr>
              <a:t>Manifesto</a:t>
            </a:r>
            <a:r>
              <a:rPr lang="de-DE" b="1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b="1" err="1">
                <a:solidFill>
                  <a:schemeClr val="tx2"/>
                </a:solidFill>
                <a:cs typeface="Calibri"/>
              </a:rPr>
              <a:t>Ciborgue</a:t>
            </a:r>
            <a:endParaRPr lang="de-DE" b="1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16" name="Group 10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7" name="Freeform: Shape 10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0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0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0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1" name="Freeform: Shape 10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0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027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Donna Haraway</vt:lpstr>
      <vt:lpstr>Introdução a pensadora</vt:lpstr>
      <vt:lpstr>Contextualização da Obra</vt:lpstr>
      <vt:lpstr>Exemplos práticos</vt:lpstr>
      <vt:lpstr>Reflexões pessoais</vt:lpstr>
      <vt:lpstr>Síntese das ideias centrais</vt:lpstr>
      <vt:lpstr>Apresentação do PowerPoint</vt:lpstr>
      <vt:lpstr>Donna Haraway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285</cp:revision>
  <dcterms:created xsi:type="dcterms:W3CDTF">2023-11-15T22:06:36Z</dcterms:created>
  <dcterms:modified xsi:type="dcterms:W3CDTF">2023-11-21T17:28:01Z</dcterms:modified>
</cp:coreProperties>
</file>