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2" r:id="rId5"/>
    <p:sldId id="264" r:id="rId6"/>
    <p:sldId id="265" r:id="rId7"/>
    <p:sldId id="266" r:id="rId8"/>
    <p:sldId id="267" r:id="rId9"/>
    <p:sldId id="268" r:id="rId10"/>
    <p:sldId id="263" r:id="rId11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AC10A-2A44-4DEB-B7CC-39F490B0284D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635000" y="914400"/>
            <a:ext cx="8128000" cy="45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09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43206-982A-4F81-A71A-BE098A9682A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B43206-982A-4F81-A71A-BE098A9682A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F2053AE-28D8-43DE-9658-2FEA4CB3CFEE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78ED48-EBDC-49C6-8195-F4A325E6429A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50C648-C4D5-47C8-A755-F7EF7D63418C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72973A9-6597-4F5B-A432-8ED5535318AB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4C55175-5F3A-49FB-8B4D-DF9C6F8F8113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24818E-DA1F-4D77-96D1-E95AE4C1DFF3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F7C4E4-5E23-49B5-B499-C2852043D607}" type="datetime1">
              <a:rPr lang="ru-RU" smtClean="0"/>
              <a:t>10.09.2024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4A3C38-33C0-4702-9012-03596BA7D85E}" type="datetime1">
              <a:rPr lang="ru-RU" smtClean="0"/>
              <a:t>10.09.2024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E32958-38CE-4C09-8FE6-D0A95A68E6D8}" type="datetime1">
              <a:rPr lang="ru-RU" smtClean="0"/>
              <a:t>10.09.2024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4387FB-E45E-402D-878A-A8D82C196769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CD13EF-F89B-42B2-B95D-AE742066DACF}" type="datetime1">
              <a:rPr lang="ru-RU" smtClean="0"/>
              <a:t>10.09.2024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56E4B13-CAE0-4962-BBB4-10F93C164299}" type="datetime1">
              <a:rPr lang="ru-RU" smtClean="0"/>
              <a:t>10.09.2024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5407871-9FBF-4BBB-895A-2502942BA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>
            <a:spLocks/>
          </p:cNvSpPr>
          <p:nvPr/>
        </p:nvSpPr>
        <p:spPr bwMode="auto">
          <a:xfrm>
            <a:off x="7524760" y="5072074"/>
            <a:ext cx="44277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студент группы ИСТ-22-1б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err="1" smtClean="0">
                <a:solidFill>
                  <a:schemeClr val="bg1"/>
                </a:solidFill>
                <a:latin typeface="Roboto Medium"/>
                <a:cs typeface="Arial"/>
              </a:rPr>
              <a:t>Сукерт</a:t>
            </a: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 </a:t>
            </a:r>
            <a:r>
              <a:rPr lang="ru-RU" sz="1400" b="1" dirty="0" err="1" smtClean="0">
                <a:solidFill>
                  <a:schemeClr val="bg1"/>
                </a:solidFill>
                <a:latin typeface="Roboto Medium"/>
                <a:cs typeface="Arial"/>
              </a:rPr>
              <a:t>Милена</a:t>
            </a: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 Константиновна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Научный руководитель: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Умный дядька </a:t>
            </a:r>
            <a:endParaRPr dirty="0"/>
          </a:p>
        </p:txBody>
      </p:sp>
      <p:sp>
        <p:nvSpPr>
          <p:cNvPr id="9" name="TextBox 17"/>
          <p:cNvSpPr>
            <a:spLocks/>
          </p:cNvSpPr>
          <p:nvPr/>
        </p:nvSpPr>
        <p:spPr bwMode="auto">
          <a:xfrm>
            <a:off x="112883" y="3134038"/>
            <a:ext cx="629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Заголовок </a:t>
            </a:r>
            <a:r>
              <a:rPr lang="ru-RU" sz="2800" b="1" dirty="0" smtClean="0">
                <a:solidFill>
                  <a:schemeClr val="bg1"/>
                </a:solidFill>
                <a:latin typeface="Roboto Medium"/>
              </a:rPr>
              <a:t>презентации </a:t>
            </a:r>
            <a:r>
              <a:rPr lang="ru-RU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(по левому краю)</a:t>
            </a:r>
            <a:endParaRPr lang="ru-RU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9122055" y="352185"/>
            <a:ext cx="2557011" cy="64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81818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16"/>
          <p:cNvSpPr>
            <a:spLocks/>
          </p:cNvSpPr>
          <p:nvPr/>
        </p:nvSpPr>
        <p:spPr bwMode="auto">
          <a:xfrm>
            <a:off x="7524760" y="5072074"/>
            <a:ext cx="44277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  <a:t>Докладчик: </a:t>
            </a:r>
            <a:br>
              <a:rPr lang="ru-RU" sz="1400" b="1" dirty="0">
                <a:solidFill>
                  <a:schemeClr val="bg1"/>
                </a:solidFill>
                <a:latin typeface="Roboto Medium"/>
                <a:cs typeface="Arial"/>
              </a:rPr>
            </a:b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студент группы ИСТ-22-1б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err="1" smtClean="0">
                <a:solidFill>
                  <a:schemeClr val="bg1"/>
                </a:solidFill>
                <a:latin typeface="Roboto Medium"/>
                <a:cs typeface="Arial"/>
              </a:rPr>
              <a:t>Сукерт</a:t>
            </a: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 </a:t>
            </a:r>
            <a:r>
              <a:rPr lang="ru-RU" sz="1400" b="1" dirty="0" err="1" smtClean="0">
                <a:solidFill>
                  <a:schemeClr val="bg1"/>
                </a:solidFill>
                <a:latin typeface="Roboto Medium"/>
                <a:cs typeface="Arial"/>
              </a:rPr>
              <a:t>Милена</a:t>
            </a: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 Константиновна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Научный руководитель:</a:t>
            </a:r>
          </a:p>
          <a:p>
            <a:pPr lvl="0">
              <a:spcBef>
                <a:spcPts val="0"/>
              </a:spcBef>
              <a:defRPr/>
            </a:pPr>
            <a:r>
              <a:rPr lang="ru-RU" sz="1400" b="1" dirty="0" smtClean="0">
                <a:solidFill>
                  <a:schemeClr val="bg1"/>
                </a:solidFill>
                <a:latin typeface="Roboto Medium"/>
                <a:cs typeface="Arial"/>
              </a:rPr>
              <a:t>Умный дядька </a:t>
            </a:r>
            <a:endParaRPr dirty="0"/>
          </a:p>
        </p:txBody>
      </p:sp>
      <p:sp>
        <p:nvSpPr>
          <p:cNvPr id="9" name="TextBox 17"/>
          <p:cNvSpPr>
            <a:spLocks/>
          </p:cNvSpPr>
          <p:nvPr/>
        </p:nvSpPr>
        <p:spPr bwMode="auto">
          <a:xfrm>
            <a:off x="112883" y="3134038"/>
            <a:ext cx="6298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 dirty="0">
                <a:solidFill>
                  <a:schemeClr val="bg1"/>
                </a:solidFill>
                <a:latin typeface="Roboto Medium"/>
              </a:rPr>
              <a:t>Заголовок </a:t>
            </a:r>
            <a:r>
              <a:rPr lang="ru-RU" sz="2800" b="1" dirty="0" smtClean="0">
                <a:solidFill>
                  <a:schemeClr val="bg1"/>
                </a:solidFill>
                <a:latin typeface="Roboto Medium"/>
              </a:rPr>
              <a:t>презентации </a:t>
            </a:r>
            <a:r>
              <a:rPr lang="ru-RU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(по левому краю)</a:t>
            </a:r>
            <a:endParaRPr lang="ru-RU" sz="28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9122055" y="352185"/>
            <a:ext cx="2557011" cy="64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3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>
                <a:solidFill>
                  <a:schemeClr val="bg1"/>
                </a:solidFill>
                <a:latin typeface="Roboto Medium"/>
                <a:ea typeface="Roboto"/>
                <a:cs typeface="Roboto"/>
              </a:rPr>
              <a:t>Заголовок слайда</a:t>
            </a:r>
            <a:endParaRPr/>
          </a:p>
        </p:txBody>
      </p:sp>
      <p:sp>
        <p:nvSpPr>
          <p:cNvPr id="6" name="TextBox 17"/>
          <p:cNvSpPr>
            <a:spLocks/>
          </p:cNvSpPr>
          <p:nvPr/>
        </p:nvSpPr>
        <p:spPr bwMode="auto">
          <a:xfrm>
            <a:off x="335360" y="2132856"/>
            <a:ext cx="113052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 тексте презентации должен использоваться шрифт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. Просьба использовать не более 2-3 вариантов шрифта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 (например,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и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</a:rPr>
              <a:t>Roboto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 Medium)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и не более 2-3 вариантов размера шрифта.</a:t>
            </a:r>
          </a:p>
          <a:p>
            <a:pPr>
              <a:defRPr/>
            </a:pPr>
            <a:endParaRPr lang="ru-RU" dirty="0" smtClean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defRPr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Просьба использовать внутри презентации либо слайды только с серым фоном, либо только с белым. Совмещать не стоит. </a:t>
            </a:r>
          </a:p>
          <a:p>
            <a:pPr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defRPr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Выравнивание текста, включая заголовки, должно быть выполнено по левому краю. </a:t>
            </a:r>
          </a:p>
          <a:p>
            <a:pPr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defRPr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</a:rPr>
              <a:t>Цвета, используемые на слайдах, должны соответствовать фирменным цветам университета. </a:t>
            </a:r>
          </a:p>
          <a:p>
            <a:pPr>
              <a:defRPr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  <a:p>
            <a:pPr>
              <a:defRPr/>
            </a:pP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/>
              </a:rPr>
              <a:t>Изображения на слайдах должны быть хорошего качества и соответствовать тематике презентации и не противоречить руководству по использованию бренда. 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</a:rPr>
              <a:t> Актуальность исследования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  <a:ea typeface="Roboto"/>
                <a:cs typeface="Roboto"/>
              </a:rPr>
              <a:t>Цель и з</a:t>
            </a:r>
            <a:r>
              <a:rPr lang="ru-RU" sz="2000" b="1" dirty="0" smtClean="0">
                <a:solidFill>
                  <a:schemeClr val="bg1"/>
                </a:solidFill>
                <a:latin typeface="Roboto Medium"/>
                <a:ea typeface="Roboto"/>
                <a:cs typeface="Roboto"/>
              </a:rPr>
              <a:t>адачи исследования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</a:rPr>
              <a:t>Функциональная модель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  <a:ea typeface="Roboto"/>
                <a:cs typeface="Roboto"/>
              </a:rPr>
              <a:t>Концептуальная модель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883611" y="783064"/>
            <a:ext cx="415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  <a:ea typeface="Roboto"/>
                <a:cs typeface="Roboto"/>
              </a:rPr>
              <a:t>Информационная модель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310447" y="783064"/>
            <a:ext cx="4725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</a:rPr>
              <a:t>Методы и средства реализации</a:t>
            </a:r>
            <a:endParaRPr lang="ru-RU" sz="2000" dirty="0" smtClean="0"/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2"/>
          <p:cNvPicPr>
            <a:picLocks noChangeAspect="1"/>
          </p:cNvPicPr>
          <p:nvPr/>
        </p:nvPicPr>
        <p:blipFill>
          <a:blip r:embed="rId2" cstate="print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3"/>
          <p:cNvSpPr>
            <a:spLocks/>
          </p:cNvSpPr>
          <p:nvPr/>
        </p:nvSpPr>
        <p:spPr bwMode="auto">
          <a:xfrm>
            <a:off x="7310447" y="783064"/>
            <a:ext cx="472567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Roboto Medium"/>
              </a:rPr>
              <a:t>Методы и средства реализации</a:t>
            </a:r>
            <a:endParaRPr lang="ru-RU" sz="2000" dirty="0" smtClean="0"/>
          </a:p>
          <a:p>
            <a:pPr>
              <a:defRPr/>
            </a:pP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1925982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138</Words>
  <Application>Microsoft Office PowerPoint</Application>
  <DocSecurity>0</DocSecurity>
  <PresentationFormat>Произвольный</PresentationFormat>
  <Paragraphs>28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sega</dc:creator>
  <cp:lastModifiedBy>user</cp:lastModifiedBy>
  <cp:revision>130</cp:revision>
  <dcterms:created xsi:type="dcterms:W3CDTF">2020-12-06T14:51:05Z</dcterms:created>
  <dcterms:modified xsi:type="dcterms:W3CDTF">2024-09-10T07:11:59Z</dcterms:modified>
  <dc:identifier/>
  <dc:language/>
  <cp:version/>
</cp:coreProperties>
</file>