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1689222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1689222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1689222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1689222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1689222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1689222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1689222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1689222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3039781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3039781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3039781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3039781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0800"/>
            <a:ext cx="8520600" cy="11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Cube led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2288" l="0" r="0" t="0"/>
          <a:stretch/>
        </p:blipFill>
        <p:spPr>
          <a:xfrm>
            <a:off x="3149425" y="1380300"/>
            <a:ext cx="2845148" cy="332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 du cube led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8406" r="28237" t="0"/>
          <a:stretch/>
        </p:blipFill>
        <p:spPr>
          <a:xfrm>
            <a:off x="1132575" y="1295412"/>
            <a:ext cx="2628900" cy="23108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631325" y="3778625"/>
            <a:ext cx="163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Led allumer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28736" r="25417" t="2018"/>
          <a:stretch/>
        </p:blipFill>
        <p:spPr>
          <a:xfrm>
            <a:off x="5403300" y="1295400"/>
            <a:ext cx="26289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109950" y="3782300"/>
            <a:ext cx="1215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Led éteinte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 des boutons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150" y="1017725"/>
            <a:ext cx="49296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animations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13" y="1100850"/>
            <a:ext cx="58965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et communication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5960"/>
            <a:ext cx="4419600" cy="313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5950"/>
            <a:ext cx="4419600" cy="2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et communication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17725"/>
            <a:ext cx="3555047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27" y="1017725"/>
            <a:ext cx="3232447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939" y="3437075"/>
            <a:ext cx="3067060" cy="170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Déchiffreur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88" y="1017725"/>
            <a:ext cx="50126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