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2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4AE7-12A6-4E09-B8C3-90E848AE172C}" type="datetimeFigureOut">
              <a:rPr lang="zh-TW" altLang="en-US" smtClean="0"/>
              <a:t>2017/2/17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C7865-286A-477C-86F4-7D2538027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6795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4AE7-12A6-4E09-B8C3-90E848AE172C}" type="datetimeFigureOut">
              <a:rPr lang="zh-TW" altLang="en-US" smtClean="0"/>
              <a:t>2017/2/17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C7865-286A-477C-86F4-7D2538027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445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4AE7-12A6-4E09-B8C3-90E848AE172C}" type="datetimeFigureOut">
              <a:rPr lang="zh-TW" altLang="en-US" smtClean="0"/>
              <a:t>2017/2/17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C7865-286A-477C-86F4-7D2538027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385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4AE7-12A6-4E09-B8C3-90E848AE172C}" type="datetimeFigureOut">
              <a:rPr lang="zh-TW" altLang="en-US" smtClean="0"/>
              <a:t>2017/2/17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C7865-286A-477C-86F4-7D2538027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061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4AE7-12A6-4E09-B8C3-90E848AE172C}" type="datetimeFigureOut">
              <a:rPr lang="zh-TW" altLang="en-US" smtClean="0"/>
              <a:t>2017/2/17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C7865-286A-477C-86F4-7D2538027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524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4AE7-12A6-4E09-B8C3-90E848AE172C}" type="datetimeFigureOut">
              <a:rPr lang="zh-TW" altLang="en-US" smtClean="0"/>
              <a:t>2017/2/17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C7865-286A-477C-86F4-7D2538027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432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4AE7-12A6-4E09-B8C3-90E848AE172C}" type="datetimeFigureOut">
              <a:rPr lang="zh-TW" altLang="en-US" smtClean="0"/>
              <a:t>2017/2/17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C7865-286A-477C-86F4-7D2538027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933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4AE7-12A6-4E09-B8C3-90E848AE172C}" type="datetimeFigureOut">
              <a:rPr lang="zh-TW" altLang="en-US" smtClean="0"/>
              <a:t>2017/2/17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C7865-286A-477C-86F4-7D2538027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42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4AE7-12A6-4E09-B8C3-90E848AE172C}" type="datetimeFigureOut">
              <a:rPr lang="zh-TW" altLang="en-US" smtClean="0"/>
              <a:t>2017/2/17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C7865-286A-477C-86F4-7D2538027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00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4AE7-12A6-4E09-B8C3-90E848AE172C}" type="datetimeFigureOut">
              <a:rPr lang="zh-TW" altLang="en-US" smtClean="0"/>
              <a:t>2017/2/17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C7865-286A-477C-86F4-7D2538027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534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4AE7-12A6-4E09-B8C3-90E848AE172C}" type="datetimeFigureOut">
              <a:rPr lang="zh-TW" altLang="en-US" smtClean="0"/>
              <a:t>2017/2/17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C7865-286A-477C-86F4-7D2538027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8467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34AE7-12A6-4E09-B8C3-90E848AE172C}" type="datetimeFigureOut">
              <a:rPr lang="zh-TW" altLang="en-US" smtClean="0"/>
              <a:t>2017/2/17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C7865-286A-477C-86F4-7D2538027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0228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00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310063" y="2310063"/>
            <a:ext cx="2181726" cy="417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FormsModule</a:t>
            </a:r>
            <a:endParaRPr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2310063" y="3853280"/>
            <a:ext cx="2181726" cy="417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SharedModule</a:t>
            </a:r>
            <a:endParaRPr lang="en-US" altLang="zh-TW" dirty="0"/>
          </a:p>
        </p:txBody>
      </p:sp>
      <p:sp>
        <p:nvSpPr>
          <p:cNvPr id="7" name="矩形 6"/>
          <p:cNvSpPr/>
          <p:nvPr/>
        </p:nvSpPr>
        <p:spPr>
          <a:xfrm>
            <a:off x="2310063" y="5275429"/>
            <a:ext cx="2181726" cy="417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AppModule</a:t>
            </a:r>
            <a:endParaRPr lang="en-US" altLang="zh-TW" dirty="0"/>
          </a:p>
        </p:txBody>
      </p:sp>
      <p:sp>
        <p:nvSpPr>
          <p:cNvPr id="8" name="矩形 7"/>
          <p:cNvSpPr/>
          <p:nvPr/>
        </p:nvSpPr>
        <p:spPr>
          <a:xfrm>
            <a:off x="5741068" y="2310063"/>
            <a:ext cx="2181726" cy="4170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ngModel</a:t>
            </a:r>
            <a:endParaRPr lang="en-US" altLang="zh-TW" dirty="0"/>
          </a:p>
        </p:txBody>
      </p:sp>
      <p:sp>
        <p:nvSpPr>
          <p:cNvPr id="9" name="矩形 8"/>
          <p:cNvSpPr/>
          <p:nvPr/>
        </p:nvSpPr>
        <p:spPr>
          <a:xfrm>
            <a:off x="5741068" y="3853281"/>
            <a:ext cx="2181726" cy="4170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StarComponent</a:t>
            </a:r>
            <a:endParaRPr lang="en-US" altLang="zh-TW" dirty="0"/>
          </a:p>
        </p:txBody>
      </p:sp>
      <p:sp>
        <p:nvSpPr>
          <p:cNvPr id="13" name="向右箭號 12"/>
          <p:cNvSpPr/>
          <p:nvPr/>
        </p:nvSpPr>
        <p:spPr>
          <a:xfrm>
            <a:off x="4620126" y="2374232"/>
            <a:ext cx="1120942" cy="35292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export</a:t>
            </a:r>
            <a:endParaRPr lang="zh-TW" altLang="en-US" dirty="0"/>
          </a:p>
        </p:txBody>
      </p:sp>
      <p:sp>
        <p:nvSpPr>
          <p:cNvPr id="14" name="向右箭號 13"/>
          <p:cNvSpPr/>
          <p:nvPr/>
        </p:nvSpPr>
        <p:spPr>
          <a:xfrm>
            <a:off x="4620126" y="3922670"/>
            <a:ext cx="1120942" cy="35292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export</a:t>
            </a:r>
            <a:endParaRPr lang="zh-TW" altLang="en-US" dirty="0"/>
          </a:p>
        </p:txBody>
      </p:sp>
      <p:sp>
        <p:nvSpPr>
          <p:cNvPr id="15" name="向下箭號 14"/>
          <p:cNvSpPr/>
          <p:nvPr/>
        </p:nvSpPr>
        <p:spPr>
          <a:xfrm>
            <a:off x="3224463" y="2769686"/>
            <a:ext cx="352926" cy="9625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向下箭號 15"/>
          <p:cNvSpPr/>
          <p:nvPr/>
        </p:nvSpPr>
        <p:spPr>
          <a:xfrm>
            <a:off x="3224463" y="4305634"/>
            <a:ext cx="352926" cy="9625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593431" y="3080084"/>
            <a:ext cx="898358" cy="2887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import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593431" y="4628523"/>
            <a:ext cx="898358" cy="2887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import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845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</Words>
  <Application>Microsoft Office PowerPoint</Application>
  <PresentationFormat>寬螢幕</PresentationFormat>
  <Paragraphs>9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林峻同</dc:creator>
  <cp:lastModifiedBy>林峻同</cp:lastModifiedBy>
  <cp:revision>2</cp:revision>
  <dcterms:created xsi:type="dcterms:W3CDTF">2017-02-16T16:22:53Z</dcterms:created>
  <dcterms:modified xsi:type="dcterms:W3CDTF">2017-02-16T16:36:00Z</dcterms:modified>
</cp:coreProperties>
</file>