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16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02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1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80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1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51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54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14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79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7C5A-3CC6-48D6-8571-DF52EC041E9E}" type="datetimeFigureOut">
              <a:rPr lang="zh-TW" altLang="en-US" smtClean="0"/>
              <a:t>2017/2/3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A958-DD33-4440-87CA-28661A5AC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63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2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0" y="3831430"/>
            <a:ext cx="3324225" cy="277177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6" y="555709"/>
            <a:ext cx="4067175" cy="2981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68" y="1268214"/>
            <a:ext cx="2085975" cy="1895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11" y="1036240"/>
            <a:ext cx="4943475" cy="17049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3412330"/>
            <a:ext cx="4067175" cy="319087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3500437" y="2343149"/>
            <a:ext cx="1728000" cy="72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317850" y="2415149"/>
            <a:ext cx="12497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921931" y="2685963"/>
            <a:ext cx="1452768" cy="35450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4702968" y="5917474"/>
            <a:ext cx="3175975" cy="3135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1442630" y="3163689"/>
            <a:ext cx="1719668" cy="21790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30583" y="5342709"/>
            <a:ext cx="2197854" cy="5747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3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林峻同</dc:creator>
  <cp:lastModifiedBy>林峻同</cp:lastModifiedBy>
  <cp:revision>2</cp:revision>
  <dcterms:created xsi:type="dcterms:W3CDTF">2017-02-02T16:06:09Z</dcterms:created>
  <dcterms:modified xsi:type="dcterms:W3CDTF">2017-02-03T15:02:59Z</dcterms:modified>
</cp:coreProperties>
</file>