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EF7F-C577-4471-A46B-429E82A3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50250-FA70-47F5-9E25-4CEDA9C83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1826-89CC-4A2B-A3BE-2DAEFEF7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D2A-87A1-40DA-9375-A8C3FBD0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58DF-8089-411B-9238-4923FF3E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28C0-20BD-4357-AEE9-58609DE3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E018-2670-4329-87D4-01B08EFC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4667-EC83-47FC-810E-DFCE9B4C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8407-6D59-4810-957F-2B5AFC61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B498-E59B-4EE8-A067-6B756B93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1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09477-A478-4D8A-BF01-7F5677E7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4D12C-0805-4570-B6E1-D011D3D6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6CC0-74A0-4A91-BA68-40B06466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12438-948B-40B8-B980-8C00A82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08D-F8EE-45F8-8967-BD06F004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C6DA-0CDE-4DFA-8344-5829B26D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4E28-4475-406D-AA03-42BAF6D9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0419-E75A-43A3-BD71-0E809FC0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2DB6-2373-47A0-BD2D-6A761000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99AB-AAAF-43BB-AB28-8C43437F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8CAE-9B17-4BF8-AC28-572B40FE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5219F-D121-4482-B69F-F22A17660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535-CB79-4E25-AF74-BCBF88E3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2FE4-0A59-4D64-8055-F8FDDB68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8541-30DE-42A3-BE98-E1B1BCAC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2949-8E96-4076-A2E7-6F26D7AF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419A-1DB5-4956-B198-FDD855275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FEA6C-8ACB-4445-970F-16B49C9D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158F-D871-4A2E-94F7-31C03C73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CC50-2409-4576-9A10-9A0B288A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8083-E4DC-4843-A4F9-3F1BAF13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445-4B79-41BC-8722-ED61B86D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0948-7FB9-48B9-BF17-27AC932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C2DD-E125-4B25-813F-3F9D4017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B44D3-F67D-438F-98DE-50EBD4739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A1D70-C959-47D4-A8CE-D7B4B9057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5E5B-BD90-44FA-B0E8-73C452F5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3EAD1-2BC5-4545-B5A3-7003E87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0FF3-4675-4BAB-933D-8F44A588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CEF5-F065-46D0-95E6-8004E62F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27E61-B0C1-4283-8BDF-8FD453BF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569C-DEF4-4153-808B-99934CE9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97EE-C002-43E3-9817-EA21273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A569E-9852-48CE-878A-67FED1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03978-8C22-4354-9688-B0AF71F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B33A-76A3-49A7-8491-E05E9DF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BD3-B004-42D1-B6AA-12A7B7CF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647E-23CD-49F2-B91A-E06D9CD4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B8A46-4471-4492-B413-4DAAC51F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0ADF4-DF94-4FD2-81C0-2E459B06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2E10-0944-4FA5-9FBF-FC57FED3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0C57-8032-4572-9AF3-05DC0E94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39FE-DB30-4AEA-BFC1-8007F01F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F7012-214A-4A1C-8FDC-DE64B52B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0C164-6361-4D7A-AB54-2A71B973A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7DA30-EBCF-49C5-B365-BF5657B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04B6-F67B-417F-B5DB-8DC40BEE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F817-62E3-4592-9C8C-0DCFF0D9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544E-E665-47F7-9B2A-991FDF0C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9782-1F52-4B9C-96E6-2E274280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0ACE-7559-4F1A-88C5-5B21FE57C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3412-88AB-4CF1-B003-0C725728700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F8A2-DE9E-44B1-8858-04C135A86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302F-E429-4CE7-AAA5-CFDF3AD12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F0FD-3AB3-4672-B72B-82874C6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38E79-0370-46FE-A82A-EDA0F5ACC029}"/>
              </a:ext>
            </a:extLst>
          </p:cNvPr>
          <p:cNvSpPr/>
          <p:nvPr/>
        </p:nvSpPr>
        <p:spPr>
          <a:xfrm>
            <a:off x="5859712" y="2964430"/>
            <a:ext cx="2320952" cy="44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Type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662EE0-9BA8-421C-A457-E2D666F222C9}"/>
              </a:ext>
            </a:extLst>
          </p:cNvPr>
          <p:cNvSpPr/>
          <p:nvPr/>
        </p:nvSpPr>
        <p:spPr>
          <a:xfrm>
            <a:off x="5859712" y="2162743"/>
            <a:ext cx="2320952" cy="44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2986DB-A8FF-44E4-9A0B-C9083F52BD0B}"/>
              </a:ext>
            </a:extLst>
          </p:cNvPr>
          <p:cNvSpPr/>
          <p:nvPr/>
        </p:nvSpPr>
        <p:spPr>
          <a:xfrm>
            <a:off x="5898338" y="5432491"/>
            <a:ext cx="2320952" cy="44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C9E356-32CA-43C2-8495-E2D2212A0A14}"/>
              </a:ext>
            </a:extLst>
          </p:cNvPr>
          <p:cNvSpPr/>
          <p:nvPr/>
        </p:nvSpPr>
        <p:spPr>
          <a:xfrm>
            <a:off x="5898338" y="4630804"/>
            <a:ext cx="2320952" cy="44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A5354D-5687-4870-9D02-53194A2AC477}"/>
              </a:ext>
            </a:extLst>
          </p:cNvPr>
          <p:cNvSpPr/>
          <p:nvPr/>
        </p:nvSpPr>
        <p:spPr>
          <a:xfrm>
            <a:off x="984836" y="1202268"/>
            <a:ext cx="2320952" cy="44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Receiver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E74258-9545-47BD-81FB-C38C39E23523}"/>
              </a:ext>
            </a:extLst>
          </p:cNvPr>
          <p:cNvSpPr/>
          <p:nvPr/>
        </p:nvSpPr>
        <p:spPr>
          <a:xfrm>
            <a:off x="984836" y="4313939"/>
            <a:ext cx="2320952" cy="44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Receiver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71360-4BA9-4880-B9B3-2B6DA74BFD29}"/>
              </a:ext>
            </a:extLst>
          </p:cNvPr>
          <p:cNvSpPr txBox="1"/>
          <p:nvPr/>
        </p:nvSpPr>
        <p:spPr>
          <a:xfrm>
            <a:off x="8323976" y="2865160"/>
            <a:ext cx="364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:= User{Name: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"miles"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Changer = &amp;user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8C2369-4CA4-484D-A9E2-8F91004C55F7}"/>
              </a:ext>
            </a:extLst>
          </p:cNvPr>
          <p:cNvSpPr txBox="1"/>
          <p:nvPr/>
        </p:nvSpPr>
        <p:spPr>
          <a:xfrm>
            <a:off x="8382877" y="4531534"/>
            <a:ext cx="364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:= User{Name: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"miles"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Changer = user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231F8-A478-4587-8D29-4ADD59E827DE}"/>
              </a:ext>
            </a:extLst>
          </p:cNvPr>
          <p:cNvSpPr txBox="1"/>
          <p:nvPr/>
        </p:nvSpPr>
        <p:spPr>
          <a:xfrm>
            <a:off x="8344251" y="2069941"/>
            <a:ext cx="364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:= User{Name: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"miles"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Changer = user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CA28F7-AA27-418A-A5AB-552419666035}"/>
              </a:ext>
            </a:extLst>
          </p:cNvPr>
          <p:cNvSpPr txBox="1"/>
          <p:nvPr/>
        </p:nvSpPr>
        <p:spPr>
          <a:xfrm>
            <a:off x="8362602" y="5349999"/>
            <a:ext cx="364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 := User{Name: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"miles"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Changer = &amp;user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28E63-CF15-4BD1-B00D-5B2ED41E6DD3}"/>
              </a:ext>
            </a:extLst>
          </p:cNvPr>
          <p:cNvSpPr txBox="1"/>
          <p:nvPr/>
        </p:nvSpPr>
        <p:spPr>
          <a:xfrm>
            <a:off x="876826" y="2561760"/>
            <a:ext cx="4888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(u *User)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UpperCaseName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strings.ToUpper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31515E-4258-4BEF-AF5E-A1AE5C58C767}"/>
              </a:ext>
            </a:extLst>
          </p:cNvPr>
          <p:cNvSpPr txBox="1"/>
          <p:nvPr/>
        </p:nvSpPr>
        <p:spPr>
          <a:xfrm>
            <a:off x="876826" y="4945177"/>
            <a:ext cx="4888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(u User)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UpperCaseName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strings.ToUpper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F1B8FB-7860-47CF-A00C-D09FB5B44C09}"/>
              </a:ext>
            </a:extLst>
          </p:cNvPr>
          <p:cNvSpPr/>
          <p:nvPr/>
        </p:nvSpPr>
        <p:spPr>
          <a:xfrm>
            <a:off x="838200" y="1107347"/>
            <a:ext cx="11132890" cy="2744090"/>
          </a:xfrm>
          <a:prstGeom prst="roundRect">
            <a:avLst>
              <a:gd name="adj" fmla="val 26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C542A4-16B9-4CE9-B958-D62BBDC64866}"/>
              </a:ext>
            </a:extLst>
          </p:cNvPr>
          <p:cNvSpPr/>
          <p:nvPr/>
        </p:nvSpPr>
        <p:spPr>
          <a:xfrm>
            <a:off x="838200" y="4169187"/>
            <a:ext cx="11132890" cy="2096582"/>
          </a:xfrm>
          <a:prstGeom prst="roundRect">
            <a:avLst>
              <a:gd name="adj" fmla="val 26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15363C-CDE6-4BFC-92BF-33E7D7B258F7}"/>
              </a:ext>
            </a:extLst>
          </p:cNvPr>
          <p:cNvSpPr/>
          <p:nvPr/>
        </p:nvSpPr>
        <p:spPr>
          <a:xfrm>
            <a:off x="10393960" y="5666698"/>
            <a:ext cx="796954" cy="297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62BD8E5-C926-4E73-891C-CBC38D51B497}"/>
              </a:ext>
            </a:extLst>
          </p:cNvPr>
          <p:cNvCxnSpPr/>
          <p:nvPr/>
        </p:nvCxnSpPr>
        <p:spPr>
          <a:xfrm rot="10800000">
            <a:off x="2265029" y="5286923"/>
            <a:ext cx="8610077" cy="818465"/>
          </a:xfrm>
          <a:prstGeom prst="bentConnector3">
            <a:avLst>
              <a:gd name="adj1" fmla="val 999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CB4376-D3C1-44A1-A7B4-3EDB5BD64884}"/>
              </a:ext>
            </a:extLst>
          </p:cNvPr>
          <p:cNvCxnSpPr>
            <a:cxnSpLocks/>
          </p:cNvCxnSpPr>
          <p:nvPr/>
        </p:nvCxnSpPr>
        <p:spPr>
          <a:xfrm flipH="1">
            <a:off x="10872132" y="5920829"/>
            <a:ext cx="2974" cy="194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FFFF3A4-D875-4CB2-9EAF-691C399569E8}"/>
              </a:ext>
            </a:extLst>
          </p:cNvPr>
          <p:cNvSpPr/>
          <p:nvPr/>
        </p:nvSpPr>
        <p:spPr>
          <a:xfrm>
            <a:off x="2994870" y="5854587"/>
            <a:ext cx="2913949" cy="3558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可以 </a:t>
            </a:r>
            <a:r>
              <a:rPr lang="en-US" altLang="zh-TW" dirty="0"/>
              <a:t>dereferencing 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B4C14D-833B-4F51-AFD1-27EC65DAC202}"/>
              </a:ext>
            </a:extLst>
          </p:cNvPr>
          <p:cNvSpPr/>
          <p:nvPr/>
        </p:nvSpPr>
        <p:spPr>
          <a:xfrm>
            <a:off x="10352015" y="2387690"/>
            <a:ext cx="697684" cy="297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7261DB-2D20-4B27-8BF4-12C37ABBAF8C}"/>
              </a:ext>
            </a:extLst>
          </p:cNvPr>
          <p:cNvCxnSpPr>
            <a:cxnSpLocks/>
          </p:cNvCxnSpPr>
          <p:nvPr/>
        </p:nvCxnSpPr>
        <p:spPr>
          <a:xfrm flipV="1">
            <a:off x="10687574" y="1761688"/>
            <a:ext cx="0" cy="705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A71FD3-C487-4CDB-80B2-3C36D38C0D20}"/>
              </a:ext>
            </a:extLst>
          </p:cNvPr>
          <p:cNvCxnSpPr>
            <a:cxnSpLocks/>
          </p:cNvCxnSpPr>
          <p:nvPr/>
        </p:nvCxnSpPr>
        <p:spPr>
          <a:xfrm>
            <a:off x="3875714" y="1761688"/>
            <a:ext cx="68202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AFF535-A08F-4CD8-BBFD-D023D7B6D9B9}"/>
              </a:ext>
            </a:extLst>
          </p:cNvPr>
          <p:cNvCxnSpPr>
            <a:cxnSpLocks/>
          </p:cNvCxnSpPr>
          <p:nvPr/>
        </p:nvCxnSpPr>
        <p:spPr>
          <a:xfrm flipV="1">
            <a:off x="3875714" y="1753299"/>
            <a:ext cx="0" cy="8084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85AD6C-2A84-44F9-A33A-F12004CFFB22}"/>
              </a:ext>
            </a:extLst>
          </p:cNvPr>
          <p:cNvCxnSpPr>
            <a:cxnSpLocks/>
          </p:cNvCxnSpPr>
          <p:nvPr/>
        </p:nvCxnSpPr>
        <p:spPr>
          <a:xfrm flipH="1">
            <a:off x="2265030" y="2561760"/>
            <a:ext cx="161068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538579-7BDC-441D-9CFE-49EA3EBA67EE}"/>
              </a:ext>
            </a:extLst>
          </p:cNvPr>
          <p:cNvCxnSpPr/>
          <p:nvPr/>
        </p:nvCxnSpPr>
        <p:spPr>
          <a:xfrm>
            <a:off x="2265029" y="2553371"/>
            <a:ext cx="0" cy="1238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81AFAF8-A247-4DD2-9E40-1580EF1B7E2A}"/>
              </a:ext>
            </a:extLst>
          </p:cNvPr>
          <p:cNvSpPr/>
          <p:nvPr/>
        </p:nvSpPr>
        <p:spPr>
          <a:xfrm>
            <a:off x="4211274" y="1177159"/>
            <a:ext cx="5931016" cy="923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如果 </a:t>
            </a:r>
            <a:r>
              <a:rPr lang="en-US" altLang="zh-TW" dirty="0"/>
              <a:t>Interface Value </a:t>
            </a:r>
            <a:r>
              <a:rPr lang="zh-TW" altLang="en-US" dirty="0"/>
              <a:t>的 </a:t>
            </a:r>
            <a:r>
              <a:rPr lang="en-US" altLang="zh-TW" dirty="0" err="1"/>
              <a:t>iTable</a:t>
            </a:r>
            <a:r>
              <a:rPr lang="en-US" altLang="zh-TW" dirty="0"/>
              <a:t> </a:t>
            </a:r>
            <a:r>
              <a:rPr lang="zh-TW" altLang="en-US" dirty="0"/>
              <a:t>是指向 </a:t>
            </a:r>
            <a:r>
              <a:rPr lang="en-US" altLang="zh-TW" dirty="0"/>
              <a:t>Value Type </a:t>
            </a:r>
            <a:r>
              <a:rPr lang="zh-TW" altLang="en-US" dirty="0"/>
              <a:t>將會沒有一個安全的解法，執行包含 </a:t>
            </a:r>
            <a:r>
              <a:rPr lang="en-US" altLang="zh-TW" dirty="0"/>
              <a:t>pointer </a:t>
            </a:r>
            <a:r>
              <a:rPr lang="zh-TW" altLang="en-US" dirty="0"/>
              <a:t>的 </a:t>
            </a:r>
            <a:r>
              <a:rPr lang="en-US" altLang="zh-TW" dirty="0"/>
              <a:t>Method Sets</a:t>
            </a:r>
            <a:r>
              <a:rPr lang="zh-TW" altLang="en-US" dirty="0"/>
              <a:t>。</a:t>
            </a:r>
            <a:endParaRPr lang="en-US" dirty="0"/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7E01A06B-A0D1-4D74-A282-47713C1311CC}"/>
              </a:ext>
            </a:extLst>
          </p:cNvPr>
          <p:cNvSpPr/>
          <p:nvPr/>
        </p:nvSpPr>
        <p:spPr>
          <a:xfrm>
            <a:off x="9344814" y="2714133"/>
            <a:ext cx="553673" cy="218513"/>
          </a:xfrm>
          <a:prstGeom prst="wedgeRectCallout">
            <a:avLst>
              <a:gd name="adj1" fmla="val -18288"/>
              <a:gd name="adj2" fmla="val -798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介面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666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峻同 林</dc:creator>
  <cp:lastModifiedBy>林峻同Miles</cp:lastModifiedBy>
  <cp:revision>6</cp:revision>
  <dcterms:created xsi:type="dcterms:W3CDTF">2020-08-18T14:43:02Z</dcterms:created>
  <dcterms:modified xsi:type="dcterms:W3CDTF">2020-08-18T15:06:42Z</dcterms:modified>
</cp:coreProperties>
</file>