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51" d="100"/>
          <a:sy n="51" d="100"/>
        </p:scale>
        <p:origin x="5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9DCD-3380-6AFB-B900-15E7DA00F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42A8-34AF-2F61-496B-371C3E90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E8E7C-F648-E25B-9DA4-CA1C6ADC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E3C5-615A-3EB9-5FB3-A6BE5317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B171-F765-8095-0644-FBE7AC6D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8F7E-E6C7-C807-6783-B1C184C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213AE-1D74-CDEA-0B6B-A42AB19B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50C5-514E-FA3B-B34B-6EDE0D58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C1F6-3697-DFB8-9C68-A7C96D2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ED7-E67C-6A3F-B8F1-3ABB89DA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1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C45F4-6349-49D5-C2CD-8C1C3A3A4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2489B-4BF6-A232-1FEF-F879CCD12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2E52-29DF-18B7-0ECE-4A499169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A51AA-A5C1-022F-A45A-5DDB44E6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0C06-E7F3-EFF2-D780-DA80E7A6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9DB6-69D3-012F-96F1-9FA5E637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1653-8D9B-CF56-73A9-6F9746512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C9491-C9C1-D48A-CD50-B48BF530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1725D-72EB-94CA-B94B-4954B823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C0546-2B79-2223-212A-D044CD44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1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F140-D7D1-17D4-A2F7-36A4722A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1BA0C-2AE1-BB08-A1FF-3EDDEAB89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8336-E091-C623-F0DC-72E90B31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E115-F378-F0CE-9614-4D5475BF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6C78-0778-ECB1-081B-89171F1D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01F2-1397-2E88-0DE3-8B01C23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15052-51EF-C908-5210-CA5CD8008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DB61C-3FF0-F28E-5253-54E5671C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8FD01-F331-486C-80FC-30AB885A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49846-2250-64D9-6D12-533B27CE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B4F90-0C77-528E-0178-EDB4A8D6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7EFA-8A13-424D-5185-5CDDCE53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618F9-1A14-A94C-D451-C66B6EE4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BB8D2-B605-6CDD-D1B8-BA3C4ACD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F3F5E-720E-A8EF-C0A1-10B2E9A0D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A57B5-79AD-EBC0-0FC9-C13DAEE2D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392C-60CF-8E6E-53B3-E15EFBBF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E82C6-C533-C973-654A-2B0405F7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5D961-10FB-62C8-7B18-1B4BF04B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41F3-76F0-B1FC-C4A6-55A5F57C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E43B0-D07D-F06E-B899-C5A47486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DF3F8-D96E-DDF9-FD4F-91D87F0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65497-DAB0-FF2D-8E22-FE171494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0EAB2-CC5F-6B7C-5789-59FBF0D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C4FB8-D25F-B642-0FCF-A8246884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11243-79C4-DDEA-6459-B7562107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2C65-B077-8DAD-6772-F9A158DD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6554-7D2D-6DF9-6085-E98D4A00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F62E9-0404-B1E4-147F-C1C84189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58C9-92DD-FEC8-07A5-1BD0B96F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27BC5-2CA8-2495-8867-D2F9CBCF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D6EE9-EFA8-ED92-6A4C-6A17DAD3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B2E4-2C2F-362D-E34B-B371A4E8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6DB9C-401A-577E-F68C-931492D25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B7951-F27B-E739-103E-FDB07DB4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1C367-2DE0-A8A5-669C-62DB1202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3B06-4600-1A1D-4F8A-81EDDFFD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34D2-A1DD-F8C5-AADD-2FD083B4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7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8B1B1-68A3-2C8F-22BE-F11AD6AC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8B4D2-C9B7-F0A7-C37C-7A523719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EA0-858C-CB04-C40D-1F467218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8D173-E633-40ED-AD02-5B9603B45118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3ADD-E4ED-C381-1778-C0EB97565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FC8C-8108-D993-362D-115383A6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D30F-A6D1-4989-988A-0D8F23BDE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4BDD-6CA5-38B8-99B1-111975FBE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EDF48-A125-C8BF-F734-459EDF51B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6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 Mena</dc:creator>
  <cp:lastModifiedBy>Miles Mena</cp:lastModifiedBy>
  <cp:revision>1</cp:revision>
  <dcterms:created xsi:type="dcterms:W3CDTF">2022-06-16T13:10:28Z</dcterms:created>
  <dcterms:modified xsi:type="dcterms:W3CDTF">2022-06-16T13:12:25Z</dcterms:modified>
</cp:coreProperties>
</file>