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DA7E0-52F7-4D1A-84BE-A71795152AB7}" v="48" dt="2025-05-09T16:04:46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-80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es simmonds" userId="08d7721b63a427e5" providerId="LiveId" clId="{C1BDA7E0-52F7-4D1A-84BE-A71795152AB7}"/>
    <pc:docChg chg="undo custSel addSld modSld">
      <pc:chgData name="miles simmonds" userId="08d7721b63a427e5" providerId="LiveId" clId="{C1BDA7E0-52F7-4D1A-84BE-A71795152AB7}" dt="2025-05-09T16:05:56.425" v="2634" actId="1076"/>
      <pc:docMkLst>
        <pc:docMk/>
      </pc:docMkLst>
      <pc:sldChg chg="modSp mod">
        <pc:chgData name="miles simmonds" userId="08d7721b63a427e5" providerId="LiveId" clId="{C1BDA7E0-52F7-4D1A-84BE-A71795152AB7}" dt="2025-05-09T12:20:24.199" v="1072" actId="113"/>
        <pc:sldMkLst>
          <pc:docMk/>
          <pc:sldMk cId="2530269190" sldId="256"/>
        </pc:sldMkLst>
        <pc:spChg chg="mod">
          <ac:chgData name="miles simmonds" userId="08d7721b63a427e5" providerId="LiveId" clId="{C1BDA7E0-52F7-4D1A-84BE-A71795152AB7}" dt="2025-05-09T12:20:24.199" v="1072" actId="113"/>
          <ac:spMkLst>
            <pc:docMk/>
            <pc:sldMk cId="2530269190" sldId="256"/>
            <ac:spMk id="2" creationId="{C9CA842B-9A1E-FC09-3E78-B1EB111E7302}"/>
          </ac:spMkLst>
        </pc:spChg>
        <pc:spChg chg="mod">
          <ac:chgData name="miles simmonds" userId="08d7721b63a427e5" providerId="LiveId" clId="{C1BDA7E0-52F7-4D1A-84BE-A71795152AB7}" dt="2025-05-09T12:20:13.983" v="1070" actId="114"/>
          <ac:spMkLst>
            <pc:docMk/>
            <pc:sldMk cId="2530269190" sldId="256"/>
            <ac:spMk id="3" creationId="{06B7B785-2274-728B-5A76-3AB08044CDF7}"/>
          </ac:spMkLst>
        </pc:spChg>
      </pc:sldChg>
      <pc:sldChg chg="modSp mod">
        <pc:chgData name="miles simmonds" userId="08d7721b63a427e5" providerId="LiveId" clId="{C1BDA7E0-52F7-4D1A-84BE-A71795152AB7}" dt="2025-05-09T12:22:19.621" v="1384" actId="20577"/>
        <pc:sldMkLst>
          <pc:docMk/>
          <pc:sldMk cId="3084046066" sldId="257"/>
        </pc:sldMkLst>
        <pc:spChg chg="mod">
          <ac:chgData name="miles simmonds" userId="08d7721b63a427e5" providerId="LiveId" clId="{C1BDA7E0-52F7-4D1A-84BE-A71795152AB7}" dt="2025-04-29T19:17:32.051" v="44" actId="20577"/>
          <ac:spMkLst>
            <pc:docMk/>
            <pc:sldMk cId="3084046066" sldId="257"/>
            <ac:spMk id="2" creationId="{DE3D6628-D2AC-F4AF-8E40-77D805DC5508}"/>
          </ac:spMkLst>
        </pc:spChg>
        <pc:spChg chg="mod">
          <ac:chgData name="miles simmonds" userId="08d7721b63a427e5" providerId="LiveId" clId="{C1BDA7E0-52F7-4D1A-84BE-A71795152AB7}" dt="2025-05-09T12:22:19.621" v="1384" actId="20577"/>
          <ac:spMkLst>
            <pc:docMk/>
            <pc:sldMk cId="3084046066" sldId="257"/>
            <ac:spMk id="3" creationId="{32195906-7F02-BE29-DE0F-6EA459FFAC0C}"/>
          </ac:spMkLst>
        </pc:spChg>
      </pc:sldChg>
      <pc:sldChg chg="addSp delSp modSp new mod">
        <pc:chgData name="miles simmonds" userId="08d7721b63a427e5" providerId="LiveId" clId="{C1BDA7E0-52F7-4D1A-84BE-A71795152AB7}" dt="2025-05-09T15:16:39.247" v="2506"/>
        <pc:sldMkLst>
          <pc:docMk/>
          <pc:sldMk cId="1440677325" sldId="258"/>
        </pc:sldMkLst>
        <pc:spChg chg="mod">
          <ac:chgData name="miles simmonds" userId="08d7721b63a427e5" providerId="LiveId" clId="{C1BDA7E0-52F7-4D1A-84BE-A71795152AB7}" dt="2025-05-09T15:16:22.738" v="2502" actId="1076"/>
          <ac:spMkLst>
            <pc:docMk/>
            <pc:sldMk cId="1440677325" sldId="258"/>
            <ac:spMk id="2" creationId="{C2146F59-5DA7-87EB-A204-F4BEE56AB0D5}"/>
          </ac:spMkLst>
        </pc:spChg>
        <pc:spChg chg="mod">
          <ac:chgData name="miles simmonds" userId="08d7721b63a427e5" providerId="LiveId" clId="{C1BDA7E0-52F7-4D1A-84BE-A71795152AB7}" dt="2025-05-09T15:16:25.664" v="2503" actId="1076"/>
          <ac:spMkLst>
            <pc:docMk/>
            <pc:sldMk cId="1440677325" sldId="258"/>
            <ac:spMk id="3" creationId="{D7D33452-AB2E-FF7B-9B18-300E95AB9170}"/>
          </ac:spMkLst>
        </pc:spChg>
        <pc:spChg chg="add del mod">
          <ac:chgData name="miles simmonds" userId="08d7721b63a427e5" providerId="LiveId" clId="{C1BDA7E0-52F7-4D1A-84BE-A71795152AB7}" dt="2025-05-09T15:14:43.138" v="2451" actId="478"/>
          <ac:spMkLst>
            <pc:docMk/>
            <pc:sldMk cId="1440677325" sldId="258"/>
            <ac:spMk id="4" creationId="{81C73B86-42D3-11A6-5BF2-4E2E0CE5DC1F}"/>
          </ac:spMkLst>
        </pc:spChg>
        <pc:graphicFrameChg chg="add mod">
          <ac:chgData name="miles simmonds" userId="08d7721b63a427e5" providerId="LiveId" clId="{C1BDA7E0-52F7-4D1A-84BE-A71795152AB7}" dt="2025-05-09T15:16:39.247" v="2506"/>
          <ac:graphicFrameMkLst>
            <pc:docMk/>
            <pc:sldMk cId="1440677325" sldId="258"/>
            <ac:graphicFrameMk id="7" creationId="{8AA5F740-AE16-E7D6-B2DA-7BF801FA2D6B}"/>
          </ac:graphicFrameMkLst>
        </pc:graphicFrameChg>
      </pc:sldChg>
      <pc:sldChg chg="addSp delSp modSp new mod">
        <pc:chgData name="miles simmonds" userId="08d7721b63a427e5" providerId="LiveId" clId="{C1BDA7E0-52F7-4D1A-84BE-A71795152AB7}" dt="2025-05-09T14:35:38.339" v="2414" actId="1076"/>
        <pc:sldMkLst>
          <pc:docMk/>
          <pc:sldMk cId="2869219987" sldId="259"/>
        </pc:sldMkLst>
        <pc:spChg chg="mod">
          <ac:chgData name="miles simmonds" userId="08d7721b63a427e5" providerId="LiveId" clId="{C1BDA7E0-52F7-4D1A-84BE-A71795152AB7}" dt="2025-05-09T12:33:23.081" v="1481" actId="313"/>
          <ac:spMkLst>
            <pc:docMk/>
            <pc:sldMk cId="2869219987" sldId="259"/>
            <ac:spMk id="2" creationId="{11D28EAC-2AA2-E633-5C00-50748464B318}"/>
          </ac:spMkLst>
        </pc:spChg>
        <pc:spChg chg="mod">
          <ac:chgData name="miles simmonds" userId="08d7721b63a427e5" providerId="LiveId" clId="{C1BDA7E0-52F7-4D1A-84BE-A71795152AB7}" dt="2025-05-09T14:25:56.047" v="2409" actId="20577"/>
          <ac:spMkLst>
            <pc:docMk/>
            <pc:sldMk cId="2869219987" sldId="259"/>
            <ac:spMk id="3" creationId="{46E29316-665F-B8E3-6F23-F8E62A9282D8}"/>
          </ac:spMkLst>
        </pc:spChg>
        <pc:picChg chg="add mod modCrop">
          <ac:chgData name="miles simmonds" userId="08d7721b63a427e5" providerId="LiveId" clId="{C1BDA7E0-52F7-4D1A-84BE-A71795152AB7}" dt="2025-05-09T14:35:38.339" v="2414" actId="1076"/>
          <ac:picMkLst>
            <pc:docMk/>
            <pc:sldMk cId="2869219987" sldId="259"/>
            <ac:picMk id="5" creationId="{1FF2832E-58B7-3D2D-2B56-C8AE90E0D7D5}"/>
          </ac:picMkLst>
        </pc:picChg>
        <pc:picChg chg="del">
          <ac:chgData name="miles simmonds" userId="08d7721b63a427e5" providerId="LiveId" clId="{C1BDA7E0-52F7-4D1A-84BE-A71795152AB7}" dt="2025-05-09T12:19:13.004" v="1006" actId="478"/>
          <ac:picMkLst>
            <pc:docMk/>
            <pc:sldMk cId="2869219987" sldId="259"/>
            <ac:picMk id="6" creationId="{3EBBEE61-E1CB-9460-E5F2-2CCE2733D2D3}"/>
          </ac:picMkLst>
        </pc:picChg>
      </pc:sldChg>
      <pc:sldChg chg="addSp delSp modSp new mod setBg">
        <pc:chgData name="miles simmonds" userId="08d7721b63a427e5" providerId="LiveId" clId="{C1BDA7E0-52F7-4D1A-84BE-A71795152AB7}" dt="2025-05-09T15:21:42.413" v="2522" actId="732"/>
        <pc:sldMkLst>
          <pc:docMk/>
          <pc:sldMk cId="810781958" sldId="260"/>
        </pc:sldMkLst>
        <pc:spChg chg="mod">
          <ac:chgData name="miles simmonds" userId="08d7721b63a427e5" providerId="LiveId" clId="{C1BDA7E0-52F7-4D1A-84BE-A71795152AB7}" dt="2025-05-09T15:21:13.621" v="2516" actId="26606"/>
          <ac:spMkLst>
            <pc:docMk/>
            <pc:sldMk cId="810781958" sldId="260"/>
            <ac:spMk id="2" creationId="{09C79DF5-205D-1FB2-B284-0010FE8A39F0}"/>
          </ac:spMkLst>
        </pc:spChg>
        <pc:spChg chg="mod ord">
          <ac:chgData name="miles simmonds" userId="08d7721b63a427e5" providerId="LiveId" clId="{C1BDA7E0-52F7-4D1A-84BE-A71795152AB7}" dt="2025-05-09T15:21:13.621" v="2516" actId="26606"/>
          <ac:spMkLst>
            <pc:docMk/>
            <pc:sldMk cId="810781958" sldId="260"/>
            <ac:spMk id="3" creationId="{625A585B-292C-C054-80AE-BF355706214F}"/>
          </ac:spMkLst>
        </pc:spChg>
        <pc:spChg chg="add del mod">
          <ac:chgData name="miles simmonds" userId="08d7721b63a427e5" providerId="LiveId" clId="{C1BDA7E0-52F7-4D1A-84BE-A71795152AB7}" dt="2025-05-09T15:21:03.276" v="2507" actId="478"/>
          <ac:spMkLst>
            <pc:docMk/>
            <pc:sldMk cId="810781958" sldId="260"/>
            <ac:spMk id="4" creationId="{4186B393-EFF0-1B57-BF50-42E937FB806A}"/>
          </ac:spMkLst>
        </pc:spChg>
        <pc:spChg chg="add del">
          <ac:chgData name="miles simmonds" userId="08d7721b63a427e5" providerId="LiveId" clId="{C1BDA7E0-52F7-4D1A-84BE-A71795152AB7}" dt="2025-05-09T15:21:10.997" v="2511" actId="26606"/>
          <ac:spMkLst>
            <pc:docMk/>
            <pc:sldMk cId="810781958" sldId="260"/>
            <ac:spMk id="11" creationId="{8354E4A1-6024-4D18-89EA-EB7EF53D340F}"/>
          </ac:spMkLst>
        </pc:spChg>
        <pc:spChg chg="add del">
          <ac:chgData name="miles simmonds" userId="08d7721b63a427e5" providerId="LiveId" clId="{C1BDA7E0-52F7-4D1A-84BE-A71795152AB7}" dt="2025-05-09T15:21:10.997" v="2511" actId="26606"/>
          <ac:spMkLst>
            <pc:docMk/>
            <pc:sldMk cId="810781958" sldId="260"/>
            <ac:spMk id="13" creationId="{184965AF-C953-45C8-BD68-12F8B58810A6}"/>
          </ac:spMkLst>
        </pc:spChg>
        <pc:spChg chg="add del">
          <ac:chgData name="miles simmonds" userId="08d7721b63a427e5" providerId="LiveId" clId="{C1BDA7E0-52F7-4D1A-84BE-A71795152AB7}" dt="2025-05-09T15:21:10.997" v="2511" actId="26606"/>
          <ac:spMkLst>
            <pc:docMk/>
            <pc:sldMk cId="810781958" sldId="260"/>
            <ac:spMk id="15" creationId="{2DECE677-C1FD-4829-8D4A-3C19A04A3659}"/>
          </ac:spMkLst>
        </pc:spChg>
        <pc:spChg chg="add del">
          <ac:chgData name="miles simmonds" userId="08d7721b63a427e5" providerId="LiveId" clId="{C1BDA7E0-52F7-4D1A-84BE-A71795152AB7}" dt="2025-05-09T15:21:12.450" v="2513" actId="26606"/>
          <ac:spMkLst>
            <pc:docMk/>
            <pc:sldMk cId="810781958" sldId="260"/>
            <ac:spMk id="17" creationId="{9A272216-7419-4C87-AB03-82E0DA38729A}"/>
          </ac:spMkLst>
        </pc:spChg>
        <pc:spChg chg="add del">
          <ac:chgData name="miles simmonds" userId="08d7721b63a427e5" providerId="LiveId" clId="{C1BDA7E0-52F7-4D1A-84BE-A71795152AB7}" dt="2025-05-09T15:21:12.450" v="2513" actId="26606"/>
          <ac:spMkLst>
            <pc:docMk/>
            <pc:sldMk cId="810781958" sldId="260"/>
            <ac:spMk id="18" creationId="{11865473-2487-49BF-B479-E5B2413C9B75}"/>
          </ac:spMkLst>
        </pc:spChg>
        <pc:spChg chg="add del">
          <ac:chgData name="miles simmonds" userId="08d7721b63a427e5" providerId="LiveId" clId="{C1BDA7E0-52F7-4D1A-84BE-A71795152AB7}" dt="2025-05-09T15:21:12.450" v="2513" actId="26606"/>
          <ac:spMkLst>
            <pc:docMk/>
            <pc:sldMk cId="810781958" sldId="260"/>
            <ac:spMk id="19" creationId="{A350D0A8-258B-4E43-A736-771FE6E31FA2}"/>
          </ac:spMkLst>
        </pc:spChg>
        <pc:spChg chg="add del">
          <ac:chgData name="miles simmonds" userId="08d7721b63a427e5" providerId="LiveId" clId="{C1BDA7E0-52F7-4D1A-84BE-A71795152AB7}" dt="2025-05-09T15:21:13.603" v="2515" actId="26606"/>
          <ac:spMkLst>
            <pc:docMk/>
            <pc:sldMk cId="810781958" sldId="260"/>
            <ac:spMk id="21" creationId="{B4F6DD5F-8937-4B3E-911F-EB7A7D399CD3}"/>
          </ac:spMkLst>
        </pc:spChg>
        <pc:spChg chg="add del">
          <ac:chgData name="miles simmonds" userId="08d7721b63a427e5" providerId="LiveId" clId="{C1BDA7E0-52F7-4D1A-84BE-A71795152AB7}" dt="2025-05-09T15:21:13.603" v="2515" actId="26606"/>
          <ac:spMkLst>
            <pc:docMk/>
            <pc:sldMk cId="810781958" sldId="260"/>
            <ac:spMk id="22" creationId="{BA11144A-98D8-4F6D-AEFF-CFBAC7669454}"/>
          </ac:spMkLst>
        </pc:spChg>
        <pc:spChg chg="add del">
          <ac:chgData name="miles simmonds" userId="08d7721b63a427e5" providerId="LiveId" clId="{C1BDA7E0-52F7-4D1A-84BE-A71795152AB7}" dt="2025-05-09T15:21:13.603" v="2515" actId="26606"/>
          <ac:spMkLst>
            <pc:docMk/>
            <pc:sldMk cId="810781958" sldId="260"/>
            <ac:spMk id="23" creationId="{EA62355F-6041-49B6-9ADE-ADA617C2A009}"/>
          </ac:spMkLst>
        </pc:spChg>
        <pc:spChg chg="add del">
          <ac:chgData name="miles simmonds" userId="08d7721b63a427e5" providerId="LiveId" clId="{C1BDA7E0-52F7-4D1A-84BE-A71795152AB7}" dt="2025-05-09T15:21:13.603" v="2515" actId="26606"/>
          <ac:spMkLst>
            <pc:docMk/>
            <pc:sldMk cId="810781958" sldId="260"/>
            <ac:spMk id="24" creationId="{FA36BA93-6E64-4A0E-B2C4-34541F1750A8}"/>
          </ac:spMkLst>
        </pc:spChg>
        <pc:spChg chg="add">
          <ac:chgData name="miles simmonds" userId="08d7721b63a427e5" providerId="LiveId" clId="{C1BDA7E0-52F7-4D1A-84BE-A71795152AB7}" dt="2025-05-09T15:21:13.621" v="2516" actId="26606"/>
          <ac:spMkLst>
            <pc:docMk/>
            <pc:sldMk cId="810781958" sldId="260"/>
            <ac:spMk id="26" creationId="{0FF30AE3-5A36-4C87-A232-1BB2380AE7A0}"/>
          </ac:spMkLst>
        </pc:spChg>
        <pc:spChg chg="add">
          <ac:chgData name="miles simmonds" userId="08d7721b63a427e5" providerId="LiveId" clId="{C1BDA7E0-52F7-4D1A-84BE-A71795152AB7}" dt="2025-05-09T15:21:13.621" v="2516" actId="26606"/>
          <ac:spMkLst>
            <pc:docMk/>
            <pc:sldMk cId="810781958" sldId="260"/>
            <ac:spMk id="27" creationId="{A525B5FF-E13A-45B8-AE8F-C24F2DD7DC31}"/>
          </ac:spMkLst>
        </pc:spChg>
        <pc:spChg chg="add">
          <ac:chgData name="miles simmonds" userId="08d7721b63a427e5" providerId="LiveId" clId="{C1BDA7E0-52F7-4D1A-84BE-A71795152AB7}" dt="2025-05-09T15:21:13.621" v="2516" actId="26606"/>
          <ac:spMkLst>
            <pc:docMk/>
            <pc:sldMk cId="810781958" sldId="260"/>
            <ac:spMk id="28" creationId="{5A23B282-46D3-4D08-AA8B-B34C55AD43AE}"/>
          </ac:spMkLst>
        </pc:spChg>
        <pc:spChg chg="add">
          <ac:chgData name="miles simmonds" userId="08d7721b63a427e5" providerId="LiveId" clId="{C1BDA7E0-52F7-4D1A-84BE-A71795152AB7}" dt="2025-05-09T15:21:13.621" v="2516" actId="26606"/>
          <ac:spMkLst>
            <pc:docMk/>
            <pc:sldMk cId="810781958" sldId="260"/>
            <ac:spMk id="29" creationId="{9309C63A-BB43-4695-A368-9B4D722F1387}"/>
          </ac:spMkLst>
        </pc:spChg>
        <pc:picChg chg="add mod modCrop">
          <ac:chgData name="miles simmonds" userId="08d7721b63a427e5" providerId="LiveId" clId="{C1BDA7E0-52F7-4D1A-84BE-A71795152AB7}" dt="2025-05-09T15:21:42.413" v="2522" actId="732"/>
          <ac:picMkLst>
            <pc:docMk/>
            <pc:sldMk cId="810781958" sldId="260"/>
            <ac:picMk id="6" creationId="{6C78A5EB-B569-022F-ABF9-6A95DC07FA5B}"/>
          </ac:picMkLst>
        </pc:picChg>
      </pc:sldChg>
      <pc:sldChg chg="addSp delSp modSp new mod setBg">
        <pc:chgData name="miles simmonds" userId="08d7721b63a427e5" providerId="LiveId" clId="{C1BDA7E0-52F7-4D1A-84BE-A71795152AB7}" dt="2025-05-09T15:31:58.788" v="2560" actId="1076"/>
        <pc:sldMkLst>
          <pc:docMk/>
          <pc:sldMk cId="4209389527" sldId="261"/>
        </pc:sldMkLst>
        <pc:spChg chg="mod">
          <ac:chgData name="miles simmonds" userId="08d7721b63a427e5" providerId="LiveId" clId="{C1BDA7E0-52F7-4D1A-84BE-A71795152AB7}" dt="2025-05-09T15:31:40.283" v="2555" actId="26606"/>
          <ac:spMkLst>
            <pc:docMk/>
            <pc:sldMk cId="4209389527" sldId="261"/>
            <ac:spMk id="2" creationId="{439303ED-D044-0183-785B-C421E8414B18}"/>
          </ac:spMkLst>
        </pc:spChg>
        <pc:spChg chg="mod ord">
          <ac:chgData name="miles simmonds" userId="08d7721b63a427e5" providerId="LiveId" clId="{C1BDA7E0-52F7-4D1A-84BE-A71795152AB7}" dt="2025-05-09T15:31:55.179" v="2558" actId="1076"/>
          <ac:spMkLst>
            <pc:docMk/>
            <pc:sldMk cId="4209389527" sldId="261"/>
            <ac:spMk id="3" creationId="{F07D1710-87BE-532B-E849-314DCFF23789}"/>
          </ac:spMkLst>
        </pc:spChg>
        <pc:spChg chg="add del mod">
          <ac:chgData name="miles simmonds" userId="08d7721b63a427e5" providerId="LiveId" clId="{C1BDA7E0-52F7-4D1A-84BE-A71795152AB7}" dt="2025-05-09T15:31:16.494" v="2549" actId="478"/>
          <ac:spMkLst>
            <pc:docMk/>
            <pc:sldMk cId="4209389527" sldId="261"/>
            <ac:spMk id="4" creationId="{F204536C-E52F-6988-373F-2A6F3A29C92A}"/>
          </ac:spMkLst>
        </pc:spChg>
        <pc:spChg chg="add del mod">
          <ac:chgData name="miles simmonds" userId="08d7721b63a427e5" providerId="LiveId" clId="{C1BDA7E0-52F7-4D1A-84BE-A71795152AB7}" dt="2025-05-09T15:25:36.751" v="2545" actId="21"/>
          <ac:spMkLst>
            <pc:docMk/>
            <pc:sldMk cId="4209389527" sldId="261"/>
            <ac:spMk id="6" creationId="{803A97CF-8580-4ACA-DAF7-46BFB05551E2}"/>
          </ac:spMkLst>
        </pc:spChg>
        <pc:spChg chg="add">
          <ac:chgData name="miles simmonds" userId="08d7721b63a427e5" providerId="LiveId" clId="{C1BDA7E0-52F7-4D1A-84BE-A71795152AB7}" dt="2025-05-09T15:31:40.283" v="2555" actId="26606"/>
          <ac:spMkLst>
            <pc:docMk/>
            <pc:sldMk cId="4209389527" sldId="261"/>
            <ac:spMk id="15" creationId="{0FF30AE3-5A36-4C87-A232-1BB2380AE7A0}"/>
          </ac:spMkLst>
        </pc:spChg>
        <pc:spChg chg="add">
          <ac:chgData name="miles simmonds" userId="08d7721b63a427e5" providerId="LiveId" clId="{C1BDA7E0-52F7-4D1A-84BE-A71795152AB7}" dt="2025-05-09T15:31:40.283" v="2555" actId="26606"/>
          <ac:spMkLst>
            <pc:docMk/>
            <pc:sldMk cId="4209389527" sldId="261"/>
            <ac:spMk id="17" creationId="{E9621A52-88CD-4B49-A58B-BEF9A39CC304}"/>
          </ac:spMkLst>
        </pc:spChg>
        <pc:spChg chg="add">
          <ac:chgData name="miles simmonds" userId="08d7721b63a427e5" providerId="LiveId" clId="{C1BDA7E0-52F7-4D1A-84BE-A71795152AB7}" dt="2025-05-09T15:31:40.283" v="2555" actId="26606"/>
          <ac:spMkLst>
            <pc:docMk/>
            <pc:sldMk cId="4209389527" sldId="261"/>
            <ac:spMk id="19" creationId="{C1C7E7A1-91C8-4555-9917-CA8A58A8C37D}"/>
          </ac:spMkLst>
        </pc:spChg>
        <pc:spChg chg="add">
          <ac:chgData name="miles simmonds" userId="08d7721b63a427e5" providerId="LiveId" clId="{C1BDA7E0-52F7-4D1A-84BE-A71795152AB7}" dt="2025-05-09T15:31:40.283" v="2555" actId="26606"/>
          <ac:spMkLst>
            <pc:docMk/>
            <pc:sldMk cId="4209389527" sldId="261"/>
            <ac:spMk id="21" creationId="{BE861055-2EAB-429E-B867-4869568A11EF}"/>
          </ac:spMkLst>
        </pc:spChg>
        <pc:picChg chg="del mod">
          <ac:chgData name="miles simmonds" userId="08d7721b63a427e5" providerId="LiveId" clId="{C1BDA7E0-52F7-4D1A-84BE-A71795152AB7}" dt="2025-05-09T12:19:10.744" v="1005" actId="478"/>
          <ac:picMkLst>
            <pc:docMk/>
            <pc:sldMk cId="4209389527" sldId="261"/>
            <ac:picMk id="5" creationId="{5215DE41-9256-CDB5-0F2E-45459684FC44}"/>
          </ac:picMkLst>
        </pc:picChg>
        <pc:picChg chg="add mod modCrop">
          <ac:chgData name="miles simmonds" userId="08d7721b63a427e5" providerId="LiveId" clId="{C1BDA7E0-52F7-4D1A-84BE-A71795152AB7}" dt="2025-05-09T15:31:58.788" v="2560" actId="1076"/>
          <ac:picMkLst>
            <pc:docMk/>
            <pc:sldMk cId="4209389527" sldId="261"/>
            <ac:picMk id="10" creationId="{081FD6D4-CA04-179F-0569-FAC75E023751}"/>
          </ac:picMkLst>
        </pc:picChg>
      </pc:sldChg>
      <pc:sldChg chg="addSp delSp modSp new mod setBg">
        <pc:chgData name="miles simmonds" userId="08d7721b63a427e5" providerId="LiveId" clId="{C1BDA7E0-52F7-4D1A-84BE-A71795152AB7}" dt="2025-05-09T16:05:56.425" v="2634" actId="1076"/>
        <pc:sldMkLst>
          <pc:docMk/>
          <pc:sldMk cId="2780172148" sldId="262"/>
        </pc:sldMkLst>
        <pc:spChg chg="mod">
          <ac:chgData name="miles simmonds" userId="08d7721b63a427e5" providerId="LiveId" clId="{C1BDA7E0-52F7-4D1A-84BE-A71795152AB7}" dt="2025-05-09T15:23:12.935" v="2538" actId="26606"/>
          <ac:spMkLst>
            <pc:docMk/>
            <pc:sldMk cId="2780172148" sldId="262"/>
            <ac:spMk id="2" creationId="{C33CA207-D113-39E6-0E97-B2A58CA9FF9B}"/>
          </ac:spMkLst>
        </pc:spChg>
        <pc:spChg chg="mod">
          <ac:chgData name="miles simmonds" userId="08d7721b63a427e5" providerId="LiveId" clId="{C1BDA7E0-52F7-4D1A-84BE-A71795152AB7}" dt="2025-05-09T16:05:46.035" v="2632" actId="403"/>
          <ac:spMkLst>
            <pc:docMk/>
            <pc:sldMk cId="2780172148" sldId="262"/>
            <ac:spMk id="3" creationId="{23DC79ED-7D5D-7BD7-FFAD-8BD40595BA30}"/>
          </ac:spMkLst>
        </pc:spChg>
        <pc:spChg chg="add del mod">
          <ac:chgData name="miles simmonds" userId="08d7721b63a427e5" providerId="LiveId" clId="{C1BDA7E0-52F7-4D1A-84BE-A71795152AB7}" dt="2025-05-09T15:22:58.659" v="2531" actId="478"/>
          <ac:spMkLst>
            <pc:docMk/>
            <pc:sldMk cId="2780172148" sldId="262"/>
            <ac:spMk id="4" creationId="{51AAA22C-2A30-EF3B-63EA-3C146872D499}"/>
          </ac:spMkLst>
        </pc:spChg>
        <pc:spChg chg="add">
          <ac:chgData name="miles simmonds" userId="08d7721b63a427e5" providerId="LiveId" clId="{C1BDA7E0-52F7-4D1A-84BE-A71795152AB7}" dt="2025-05-09T15:23:12.935" v="2538" actId="26606"/>
          <ac:spMkLst>
            <pc:docMk/>
            <pc:sldMk cId="2780172148" sldId="262"/>
            <ac:spMk id="8" creationId="{0FF30AE3-5A36-4C87-A232-1BB2380AE7A0}"/>
          </ac:spMkLst>
        </pc:spChg>
        <pc:spChg chg="add">
          <ac:chgData name="miles simmonds" userId="08d7721b63a427e5" providerId="LiveId" clId="{C1BDA7E0-52F7-4D1A-84BE-A71795152AB7}" dt="2025-05-09T15:23:12.935" v="2538" actId="26606"/>
          <ac:spMkLst>
            <pc:docMk/>
            <pc:sldMk cId="2780172148" sldId="262"/>
            <ac:spMk id="9" creationId="{A525B5FF-E13A-45B8-AE8F-C24F2DD7DC31}"/>
          </ac:spMkLst>
        </pc:spChg>
        <pc:spChg chg="add">
          <ac:chgData name="miles simmonds" userId="08d7721b63a427e5" providerId="LiveId" clId="{C1BDA7E0-52F7-4D1A-84BE-A71795152AB7}" dt="2025-05-09T15:23:12.935" v="2538" actId="26606"/>
          <ac:spMkLst>
            <pc:docMk/>
            <pc:sldMk cId="2780172148" sldId="262"/>
            <ac:spMk id="10" creationId="{5A23B282-46D3-4D08-AA8B-B34C55AD43AE}"/>
          </ac:spMkLst>
        </pc:spChg>
        <pc:spChg chg="add del">
          <ac:chgData name="miles simmonds" userId="08d7721b63a427e5" providerId="LiveId" clId="{C1BDA7E0-52F7-4D1A-84BE-A71795152AB7}" dt="2025-05-09T15:23:04.645" v="2534" actId="26606"/>
          <ac:spMkLst>
            <pc:docMk/>
            <pc:sldMk cId="2780172148" sldId="262"/>
            <ac:spMk id="11" creationId="{9A272216-7419-4C87-AB03-82E0DA38729A}"/>
          </ac:spMkLst>
        </pc:spChg>
        <pc:spChg chg="add mod">
          <ac:chgData name="miles simmonds" userId="08d7721b63a427e5" providerId="LiveId" clId="{C1BDA7E0-52F7-4D1A-84BE-A71795152AB7}" dt="2025-05-09T16:05:52.271" v="2633" actId="1076"/>
          <ac:spMkLst>
            <pc:docMk/>
            <pc:sldMk cId="2780172148" sldId="262"/>
            <ac:spMk id="12" creationId="{14914D92-B014-A74C-E909-F8E13D8B3436}"/>
          </ac:spMkLst>
        </pc:spChg>
        <pc:spChg chg="add del">
          <ac:chgData name="miles simmonds" userId="08d7721b63a427e5" providerId="LiveId" clId="{C1BDA7E0-52F7-4D1A-84BE-A71795152AB7}" dt="2025-05-09T15:23:04.645" v="2534" actId="26606"/>
          <ac:spMkLst>
            <pc:docMk/>
            <pc:sldMk cId="2780172148" sldId="262"/>
            <ac:spMk id="13" creationId="{11865473-2487-49BF-B479-E5B2413C9B75}"/>
          </ac:spMkLst>
        </pc:spChg>
        <pc:spChg chg="add del">
          <ac:chgData name="miles simmonds" userId="08d7721b63a427e5" providerId="LiveId" clId="{C1BDA7E0-52F7-4D1A-84BE-A71795152AB7}" dt="2025-05-09T15:23:04.645" v="2534" actId="26606"/>
          <ac:spMkLst>
            <pc:docMk/>
            <pc:sldMk cId="2780172148" sldId="262"/>
            <ac:spMk id="15" creationId="{A350D0A8-258B-4E43-A736-771FE6E31FA2}"/>
          </ac:spMkLst>
        </pc:spChg>
        <pc:spChg chg="add">
          <ac:chgData name="miles simmonds" userId="08d7721b63a427e5" providerId="LiveId" clId="{C1BDA7E0-52F7-4D1A-84BE-A71795152AB7}" dt="2025-05-09T15:23:12.935" v="2538" actId="26606"/>
          <ac:spMkLst>
            <pc:docMk/>
            <pc:sldMk cId="2780172148" sldId="262"/>
            <ac:spMk id="17" creationId="{9309C63A-BB43-4695-A368-9B4D722F1387}"/>
          </ac:spMkLst>
        </pc:spChg>
        <pc:picChg chg="del">
          <ac:chgData name="miles simmonds" userId="08d7721b63a427e5" providerId="LiveId" clId="{C1BDA7E0-52F7-4D1A-84BE-A71795152AB7}" dt="2025-05-09T12:19:09.376" v="1003" actId="478"/>
          <ac:picMkLst>
            <pc:docMk/>
            <pc:sldMk cId="2780172148" sldId="262"/>
            <ac:picMk id="5" creationId="{7C89B660-FA4F-960E-F9A3-C785B30082DE}"/>
          </ac:picMkLst>
        </pc:picChg>
        <pc:picChg chg="add mod modCrop">
          <ac:chgData name="miles simmonds" userId="08d7721b63a427e5" providerId="LiveId" clId="{C1BDA7E0-52F7-4D1A-84BE-A71795152AB7}" dt="2025-05-09T16:05:25.905" v="2624" actId="1076"/>
          <ac:picMkLst>
            <pc:docMk/>
            <pc:sldMk cId="2780172148" sldId="262"/>
            <ac:picMk id="6" creationId="{97647F0C-88F0-9340-FF8B-7F188D0ED3E0}"/>
          </ac:picMkLst>
        </pc:picChg>
        <pc:picChg chg="add mod">
          <ac:chgData name="miles simmonds" userId="08d7721b63a427e5" providerId="LiveId" clId="{C1BDA7E0-52F7-4D1A-84BE-A71795152AB7}" dt="2025-05-09T16:05:56.425" v="2634" actId="1076"/>
          <ac:picMkLst>
            <pc:docMk/>
            <pc:sldMk cId="2780172148" sldId="262"/>
            <ac:picMk id="7" creationId="{7D57C650-D8FB-DD6E-52F3-236AA532A8D2}"/>
          </ac:picMkLst>
        </pc:picChg>
      </pc:sldChg>
      <pc:sldChg chg="addSp delSp modSp new mod setBg">
        <pc:chgData name="miles simmonds" userId="08d7721b63a427e5" providerId="LiveId" clId="{C1BDA7E0-52F7-4D1A-84BE-A71795152AB7}" dt="2025-05-09T16:04:43.797" v="2603" actId="21"/>
        <pc:sldMkLst>
          <pc:docMk/>
          <pc:sldMk cId="2424764759" sldId="263"/>
        </pc:sldMkLst>
        <pc:spChg chg="mod">
          <ac:chgData name="miles simmonds" userId="08d7721b63a427e5" providerId="LiveId" clId="{C1BDA7E0-52F7-4D1A-84BE-A71795152AB7}" dt="2025-05-09T16:04:03.566" v="2586" actId="20577"/>
          <ac:spMkLst>
            <pc:docMk/>
            <pc:sldMk cId="2424764759" sldId="263"/>
            <ac:spMk id="2" creationId="{F29BB570-BA02-B244-B851-9AD0FD17FBE1}"/>
          </ac:spMkLst>
        </pc:spChg>
        <pc:spChg chg="del mod">
          <ac:chgData name="miles simmonds" userId="08d7721b63a427e5" providerId="LiveId" clId="{C1BDA7E0-52F7-4D1A-84BE-A71795152AB7}" dt="2025-05-09T16:04:43.797" v="2603" actId="21"/>
          <ac:spMkLst>
            <pc:docMk/>
            <pc:sldMk cId="2424764759" sldId="263"/>
            <ac:spMk id="3" creationId="{14914D92-B014-A74C-E909-F8E13D8B3436}"/>
          </ac:spMkLst>
        </pc:spChg>
        <pc:spChg chg="add">
          <ac:chgData name="miles simmonds" userId="08d7721b63a427e5" providerId="LiveId" clId="{C1BDA7E0-52F7-4D1A-84BE-A71795152AB7}" dt="2025-05-09T12:43:21.393" v="2283"/>
          <ac:spMkLst>
            <pc:docMk/>
            <pc:sldMk cId="2424764759" sldId="263"/>
            <ac:spMk id="4" creationId="{0FB89F72-D12A-CC85-D62B-29DB557F800F}"/>
          </ac:spMkLst>
        </pc:spChg>
        <pc:spChg chg="add">
          <ac:chgData name="miles simmonds" userId="08d7721b63a427e5" providerId="LiveId" clId="{C1BDA7E0-52F7-4D1A-84BE-A71795152AB7}" dt="2025-05-09T12:43:51.819" v="2300"/>
          <ac:spMkLst>
            <pc:docMk/>
            <pc:sldMk cId="2424764759" sldId="263"/>
            <ac:spMk id="5" creationId="{9473CBCC-BC16-2DAC-D4E5-9E7D0453DF08}"/>
          </ac:spMkLst>
        </pc:spChg>
        <pc:spChg chg="add">
          <ac:chgData name="miles simmonds" userId="08d7721b63a427e5" providerId="LiveId" clId="{C1BDA7E0-52F7-4D1A-84BE-A71795152AB7}" dt="2025-05-09T12:43:56.775" v="2301"/>
          <ac:spMkLst>
            <pc:docMk/>
            <pc:sldMk cId="2424764759" sldId="263"/>
            <ac:spMk id="6" creationId="{89B9EDCE-A967-A0B0-9188-B5E32D4AB35E}"/>
          </ac:spMkLst>
        </pc:spChg>
        <pc:spChg chg="add mod">
          <ac:chgData name="miles simmonds" userId="08d7721b63a427e5" providerId="LiveId" clId="{C1BDA7E0-52F7-4D1A-84BE-A71795152AB7}" dt="2025-05-09T16:04:43.797" v="2603" actId="21"/>
          <ac:spMkLst>
            <pc:docMk/>
            <pc:sldMk cId="2424764759" sldId="263"/>
            <ac:spMk id="7" creationId="{03B29EF7-44AE-E769-6BDE-3645DAE57BD2}"/>
          </ac:spMkLst>
        </pc:spChg>
        <pc:spChg chg="add del">
          <ac:chgData name="miles simmonds" userId="08d7721b63a427e5" providerId="LiveId" clId="{C1BDA7E0-52F7-4D1A-84BE-A71795152AB7}" dt="2025-05-09T15:22:24.025" v="2525" actId="26606"/>
          <ac:spMkLst>
            <pc:docMk/>
            <pc:sldMk cId="2424764759" sldId="263"/>
            <ac:spMk id="10" creationId="{8354E4A1-6024-4D18-89EA-EB7EF53D340F}"/>
          </ac:spMkLst>
        </pc:spChg>
        <pc:spChg chg="add del">
          <ac:chgData name="miles simmonds" userId="08d7721b63a427e5" providerId="LiveId" clId="{C1BDA7E0-52F7-4D1A-84BE-A71795152AB7}" dt="2025-05-09T15:22:24.025" v="2525" actId="26606"/>
          <ac:spMkLst>
            <pc:docMk/>
            <pc:sldMk cId="2424764759" sldId="263"/>
            <ac:spMk id="12" creationId="{184965AF-C953-45C8-BD68-12F8B58810A6}"/>
          </ac:spMkLst>
        </pc:spChg>
        <pc:spChg chg="add del">
          <ac:chgData name="miles simmonds" userId="08d7721b63a427e5" providerId="LiveId" clId="{C1BDA7E0-52F7-4D1A-84BE-A71795152AB7}" dt="2025-05-09T15:22:24.025" v="2525" actId="26606"/>
          <ac:spMkLst>
            <pc:docMk/>
            <pc:sldMk cId="2424764759" sldId="263"/>
            <ac:spMk id="14" creationId="{2DECE677-C1FD-4829-8D4A-3C19A04A3659}"/>
          </ac:spMkLst>
        </pc:spChg>
        <pc:spChg chg="add del">
          <ac:chgData name="miles simmonds" userId="08d7721b63a427e5" providerId="LiveId" clId="{C1BDA7E0-52F7-4D1A-84BE-A71795152AB7}" dt="2025-05-09T15:22:33.030" v="2527" actId="26606"/>
          <ac:spMkLst>
            <pc:docMk/>
            <pc:sldMk cId="2424764759" sldId="263"/>
            <ac:spMk id="16" creationId="{9309C63A-BB43-4695-A368-9B4D722F1387}"/>
          </ac:spMkLst>
        </pc:spChg>
        <pc:spChg chg="add del">
          <ac:chgData name="miles simmonds" userId="08d7721b63a427e5" providerId="LiveId" clId="{C1BDA7E0-52F7-4D1A-84BE-A71795152AB7}" dt="2025-05-09T15:22:33.030" v="2527" actId="26606"/>
          <ac:spMkLst>
            <pc:docMk/>
            <pc:sldMk cId="2424764759" sldId="263"/>
            <ac:spMk id="17" creationId="{0FF30AE3-5A36-4C87-A232-1BB2380AE7A0}"/>
          </ac:spMkLst>
        </pc:spChg>
        <pc:spChg chg="add del">
          <ac:chgData name="miles simmonds" userId="08d7721b63a427e5" providerId="LiveId" clId="{C1BDA7E0-52F7-4D1A-84BE-A71795152AB7}" dt="2025-05-09T15:22:33.030" v="2527" actId="26606"/>
          <ac:spMkLst>
            <pc:docMk/>
            <pc:sldMk cId="2424764759" sldId="263"/>
            <ac:spMk id="18" creationId="{A525B5FF-E13A-45B8-AE8F-C24F2DD7DC31}"/>
          </ac:spMkLst>
        </pc:spChg>
        <pc:spChg chg="add del">
          <ac:chgData name="miles simmonds" userId="08d7721b63a427e5" providerId="LiveId" clId="{C1BDA7E0-52F7-4D1A-84BE-A71795152AB7}" dt="2025-05-09T15:22:33.030" v="2527" actId="26606"/>
          <ac:spMkLst>
            <pc:docMk/>
            <pc:sldMk cId="2424764759" sldId="263"/>
            <ac:spMk id="19" creationId="{5A23B282-46D3-4D08-AA8B-B34C55AD43AE}"/>
          </ac:spMkLst>
        </pc:spChg>
        <pc:spChg chg="add del">
          <ac:chgData name="miles simmonds" userId="08d7721b63a427e5" providerId="LiveId" clId="{C1BDA7E0-52F7-4D1A-84BE-A71795152AB7}" dt="2025-05-09T15:22:36.425" v="2529" actId="26606"/>
          <ac:spMkLst>
            <pc:docMk/>
            <pc:sldMk cId="2424764759" sldId="263"/>
            <ac:spMk id="21" creationId="{9A272216-7419-4C87-AB03-82E0DA38729A}"/>
          </ac:spMkLst>
        </pc:spChg>
        <pc:spChg chg="add del">
          <ac:chgData name="miles simmonds" userId="08d7721b63a427e5" providerId="LiveId" clId="{C1BDA7E0-52F7-4D1A-84BE-A71795152AB7}" dt="2025-05-09T15:22:36.425" v="2529" actId="26606"/>
          <ac:spMkLst>
            <pc:docMk/>
            <pc:sldMk cId="2424764759" sldId="263"/>
            <ac:spMk id="22" creationId="{11865473-2487-49BF-B479-E5B2413C9B75}"/>
          </ac:spMkLst>
        </pc:spChg>
        <pc:spChg chg="add del">
          <ac:chgData name="miles simmonds" userId="08d7721b63a427e5" providerId="LiveId" clId="{C1BDA7E0-52F7-4D1A-84BE-A71795152AB7}" dt="2025-05-09T15:22:36.425" v="2529" actId="26606"/>
          <ac:spMkLst>
            <pc:docMk/>
            <pc:sldMk cId="2424764759" sldId="263"/>
            <ac:spMk id="23" creationId="{A350D0A8-258B-4E43-A736-771FE6E31FA2}"/>
          </ac:spMkLst>
        </pc:spChg>
        <pc:spChg chg="add">
          <ac:chgData name="miles simmonds" userId="08d7721b63a427e5" providerId="LiveId" clId="{C1BDA7E0-52F7-4D1A-84BE-A71795152AB7}" dt="2025-05-09T15:22:36.429" v="2530" actId="26606"/>
          <ac:spMkLst>
            <pc:docMk/>
            <pc:sldMk cId="2424764759" sldId="263"/>
            <ac:spMk id="25" creationId="{0FF30AE3-5A36-4C87-A232-1BB2380AE7A0}"/>
          </ac:spMkLst>
        </pc:spChg>
        <pc:spChg chg="add">
          <ac:chgData name="miles simmonds" userId="08d7721b63a427e5" providerId="LiveId" clId="{C1BDA7E0-52F7-4D1A-84BE-A71795152AB7}" dt="2025-05-09T15:22:36.429" v="2530" actId="26606"/>
          <ac:spMkLst>
            <pc:docMk/>
            <pc:sldMk cId="2424764759" sldId="263"/>
            <ac:spMk id="26" creationId="{A525B5FF-E13A-45B8-AE8F-C24F2DD7DC31}"/>
          </ac:spMkLst>
        </pc:spChg>
        <pc:spChg chg="add">
          <ac:chgData name="miles simmonds" userId="08d7721b63a427e5" providerId="LiveId" clId="{C1BDA7E0-52F7-4D1A-84BE-A71795152AB7}" dt="2025-05-09T15:22:36.429" v="2530" actId="26606"/>
          <ac:spMkLst>
            <pc:docMk/>
            <pc:sldMk cId="2424764759" sldId="263"/>
            <ac:spMk id="27" creationId="{5A23B282-46D3-4D08-AA8B-B34C55AD43AE}"/>
          </ac:spMkLst>
        </pc:spChg>
        <pc:spChg chg="add">
          <ac:chgData name="miles simmonds" userId="08d7721b63a427e5" providerId="LiveId" clId="{C1BDA7E0-52F7-4D1A-84BE-A71795152AB7}" dt="2025-05-09T15:22:36.429" v="2530" actId="26606"/>
          <ac:spMkLst>
            <pc:docMk/>
            <pc:sldMk cId="2424764759" sldId="263"/>
            <ac:spMk id="28" creationId="{9309C63A-BB43-4695-A368-9B4D722F1387}"/>
          </ac:spMkLst>
        </pc:spChg>
        <pc:picChg chg="add del mod modCrop">
          <ac:chgData name="miles simmonds" userId="08d7721b63a427e5" providerId="LiveId" clId="{C1BDA7E0-52F7-4D1A-84BE-A71795152AB7}" dt="2025-05-09T16:03:57.738" v="2580" actId="21"/>
          <ac:picMkLst>
            <pc:docMk/>
            <pc:sldMk cId="2424764759" sldId="263"/>
            <ac:picMk id="5" creationId="{7D57C650-D8FB-DD6E-52F3-236AA532A8D2}"/>
          </ac:picMkLst>
        </pc:picChg>
      </pc:sldChg>
      <pc:sldChg chg="addSp delSp modSp new mod">
        <pc:chgData name="miles simmonds" userId="08d7721b63a427e5" providerId="LiveId" clId="{C1BDA7E0-52F7-4D1A-84BE-A71795152AB7}" dt="2025-05-09T12:46:21.815" v="2393" actId="6549"/>
        <pc:sldMkLst>
          <pc:docMk/>
          <pc:sldMk cId="3324731548" sldId="264"/>
        </pc:sldMkLst>
        <pc:spChg chg="mod">
          <ac:chgData name="miles simmonds" userId="08d7721b63a427e5" providerId="LiveId" clId="{C1BDA7E0-52F7-4D1A-84BE-A71795152AB7}" dt="2025-04-29T19:18:49.676" v="200" actId="20577"/>
          <ac:spMkLst>
            <pc:docMk/>
            <pc:sldMk cId="3324731548" sldId="264"/>
            <ac:spMk id="2" creationId="{EE283497-0CDA-0D82-C595-DD5257490F95}"/>
          </ac:spMkLst>
        </pc:spChg>
        <pc:spChg chg="add del mod">
          <ac:chgData name="miles simmonds" userId="08d7721b63a427e5" providerId="LiveId" clId="{C1BDA7E0-52F7-4D1A-84BE-A71795152AB7}" dt="2025-05-09T12:46:21.815" v="2393" actId="6549"/>
          <ac:spMkLst>
            <pc:docMk/>
            <pc:sldMk cId="3324731548" sldId="264"/>
            <ac:spMk id="3" creationId="{5271EB34-E87B-E159-6AE2-FDC4477485C3}"/>
          </ac:spMkLst>
        </pc:spChg>
        <pc:spChg chg="add">
          <ac:chgData name="miles simmonds" userId="08d7721b63a427e5" providerId="LiveId" clId="{C1BDA7E0-52F7-4D1A-84BE-A71795152AB7}" dt="2025-05-09T12:45:53.534" v="2388"/>
          <ac:spMkLst>
            <pc:docMk/>
            <pc:sldMk cId="3324731548" sldId="264"/>
            <ac:spMk id="4" creationId="{DDFE9A93-0993-559C-4CC9-BB592D36349A}"/>
          </ac:spMkLst>
        </pc:spChg>
        <pc:spChg chg="add del mod">
          <ac:chgData name="miles simmonds" userId="08d7721b63a427e5" providerId="LiveId" clId="{C1BDA7E0-52F7-4D1A-84BE-A71795152AB7}" dt="2025-05-09T12:46:19.684" v="2392" actId="478"/>
          <ac:spMkLst>
            <pc:docMk/>
            <pc:sldMk cId="3324731548" sldId="264"/>
            <ac:spMk id="5" creationId="{4DA7377C-26B5-39F9-8C38-3531156812C1}"/>
          </ac:spMkLst>
        </pc:spChg>
      </pc:sldChg>
      <pc:sldChg chg="modSp new mod">
        <pc:chgData name="miles simmonds" userId="08d7721b63a427e5" providerId="LiveId" clId="{C1BDA7E0-52F7-4D1A-84BE-A71795152AB7}" dt="2025-04-29T19:18:58.484" v="217" actId="20577"/>
        <pc:sldMkLst>
          <pc:docMk/>
          <pc:sldMk cId="1779430975" sldId="265"/>
        </pc:sldMkLst>
        <pc:spChg chg="mod">
          <ac:chgData name="miles simmonds" userId="08d7721b63a427e5" providerId="LiveId" clId="{C1BDA7E0-52F7-4D1A-84BE-A71795152AB7}" dt="2025-04-29T19:18:58.484" v="217" actId="20577"/>
          <ac:spMkLst>
            <pc:docMk/>
            <pc:sldMk cId="1779430975" sldId="265"/>
            <ac:spMk id="2" creationId="{33F79F95-847A-110F-A1F1-EA77898F2AA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4.0123814087039904E-2"/>
          <c:y val="0.903671155986089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1631702931963848E-2"/>
          <c:y val="7.3556067651283988E-2"/>
          <c:w val="0.45959938052388299"/>
          <c:h val="0.8125800505355829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Satisfaction Level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DB2E-42D4-B7EA-7B3545D41DCA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A4BE-4610-8F6D-F3EEBB94E7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Unsatisfied</c:v>
                </c:pt>
                <c:pt idx="1">
                  <c:v>Satisfied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2930</c:v>
                </c:pt>
                <c:pt idx="1">
                  <c:v>1646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2E-42D4-B7EA-7B3545D41DC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502116572377044"/>
          <c:y val="0.14692360028116311"/>
          <c:w val="0.13904816326838126"/>
          <c:h val="0.132311111475429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0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3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5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9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6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5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7D2F59-319C-4435-B2E2-6AE60A4F7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F4046A-4981-4863-B165-152FBF7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1320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A842B-9A1E-FC09-3E78-B1EB111E7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42" y="2201350"/>
            <a:ext cx="5761074" cy="342368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Data Mining and AI CW2: Predicting Patient Satisfaction Using 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7B785-2274-728B-5A76-3AB08044C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42" y="5773478"/>
            <a:ext cx="4846674" cy="1084522"/>
          </a:xfrm>
        </p:spPr>
        <p:txBody>
          <a:bodyPr>
            <a:normAutofit/>
          </a:bodyPr>
          <a:lstStyle/>
          <a:p>
            <a:r>
              <a:rPr lang="en-GB" i="1" dirty="0">
                <a:solidFill>
                  <a:srgbClr val="FFFFFF"/>
                </a:solidFill>
              </a:rPr>
              <a:t>100571823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206A06-3741-4597-A321-66F7A996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 descr="A blue and white room with a blue sky&#10;&#10;AI-generated content may be incorrect.">
            <a:extLst>
              <a:ext uri="{FF2B5EF4-FFF2-40B4-BE49-F238E27FC236}">
                <a16:creationId xmlns:a16="http://schemas.microsoft.com/office/drawing/2014/main" id="{0ADB5601-8B31-0A35-1CE1-EB04CFAF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55" r="24478"/>
          <a:stretch/>
        </p:blipFill>
        <p:spPr>
          <a:xfrm>
            <a:off x="7924800" y="10"/>
            <a:ext cx="4267200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BCF989-255A-4CF6-AC6C-F7E46020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B6CD95-D4DD-40EB-9FBB-C1323608C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6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129"/>
    </mc:Choice>
    <mc:Fallback>
      <p:transition spd="slow" advTm="321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9F95-847A-110F-A1F1-EA77898F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869B-6229-3D6D-E02F-7ABC786D8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700"/>
              </a:lnSpc>
              <a:buNone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Reference list</a:t>
            </a:r>
          </a:p>
          <a:p>
            <a:pPr algn="l">
              <a:lnSpc>
                <a:spcPts val="1800"/>
              </a:lnSpc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imbalanced-learn developers (2024). </a:t>
            </a:r>
            <a:r>
              <a:rPr lang="en-GB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imbalanced-learn documentation — Version 0.8.1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[online] Imbalanced-learn.org. Available at: https://imbalanced-learn.org/stable/.</a:t>
            </a:r>
          </a:p>
          <a:p>
            <a:pPr algn="l">
              <a:lnSpc>
                <a:spcPts val="1800"/>
              </a:lnSpc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Probst, P., Wright, M.N. and Boulesteix, A. (2019). Hyperparameters and tuning strategies for random forest. </a:t>
            </a:r>
            <a:r>
              <a:rPr lang="en-GB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Wiley Interdisciplinary Reviews: Data Mining and Knowledge Discovery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[online] 9(3).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doi:https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://doi.org/10.1002/widm.1301.</a:t>
            </a:r>
          </a:p>
          <a:p>
            <a:pPr algn="l">
              <a:lnSpc>
                <a:spcPts val="1800"/>
              </a:lnSpc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Scikit-learn (2024). </a:t>
            </a:r>
            <a:r>
              <a:rPr lang="en-GB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scikit-learn: Machine Learning in Python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[online] Scikit-learn.org. Available at: https://scikit-learn.org/stable/.</a:t>
            </a:r>
          </a:p>
          <a:p>
            <a:pPr algn="l">
              <a:lnSpc>
                <a:spcPts val="1800"/>
              </a:lnSpc>
            </a:pP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smmmmmmmmmmmm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(2023). </a:t>
            </a:r>
            <a:r>
              <a:rPr lang="en-GB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Synthetic dataset for AI in healthcare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[online] www.kaggle.com. Available at: https://www.kaggle.com/datasets/smmmmmmmmmmmm/synthetic-dataset-for-ai-in-healthcare.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43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3"/>
    </mc:Choice>
    <mc:Fallback>
      <p:transition spd="slow" advTm="5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6628-D2AC-F4AF-8E40-77D805DC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Objective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95906-7F02-BE29-DE0F-6EA459FF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Aim</a:t>
            </a:r>
            <a:r>
              <a:rPr lang="en-US" dirty="0"/>
              <a:t>: Build a model that can predict if a patient will be satisfied/unsatisfied based on a healthcare dataset.</a:t>
            </a:r>
          </a:p>
          <a:p>
            <a:r>
              <a:rPr lang="en-GB" b="1" dirty="0"/>
              <a:t>Why?</a:t>
            </a:r>
          </a:p>
          <a:p>
            <a:pPr lvl="1"/>
            <a:r>
              <a:rPr lang="en-GB" dirty="0"/>
              <a:t>Patient satisfaction is critical for good healthcare</a:t>
            </a:r>
          </a:p>
          <a:p>
            <a:pPr lvl="1"/>
            <a:r>
              <a:rPr lang="en-GB" dirty="0"/>
              <a:t>Allows AI to aid services to identify improvement areas</a:t>
            </a:r>
          </a:p>
          <a:p>
            <a:endParaRPr lang="en-GB" dirty="0"/>
          </a:p>
          <a:p>
            <a:r>
              <a:rPr lang="en-GB" b="1" dirty="0"/>
              <a:t>Challenge</a:t>
            </a:r>
            <a:r>
              <a:rPr lang="en-GB" dirty="0"/>
              <a:t>: Binary classification with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308404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94"/>
    </mc:Choice>
    <mc:Fallback>
      <p:transition spd="slow" advTm="483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6F59-5DA7-87EB-A204-F4BEE56A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00015"/>
            <a:ext cx="9914859" cy="1329004"/>
          </a:xfrm>
        </p:spPr>
        <p:txBody>
          <a:bodyPr/>
          <a:lstStyle/>
          <a:p>
            <a:r>
              <a:rPr lang="en-US" dirty="0"/>
              <a:t>Dataset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3452-AB2E-FF7B-9B18-300E95AB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205995"/>
            <a:ext cx="9914860" cy="4123318"/>
          </a:xfrm>
        </p:spPr>
        <p:txBody>
          <a:bodyPr/>
          <a:lstStyle/>
          <a:p>
            <a:r>
              <a:rPr lang="en-US" dirty="0"/>
              <a:t>Source: Healthcare Dataset</a:t>
            </a:r>
          </a:p>
          <a:p>
            <a:r>
              <a:rPr lang="en-GB" dirty="0"/>
              <a:t>3000 patients with 20 attributes</a:t>
            </a:r>
          </a:p>
          <a:p>
            <a:r>
              <a:rPr lang="en-GB" dirty="0"/>
              <a:t>Target Variable: Patient Satisfaction (Rating of 1-5) (Re-framed into Unsatisfied 1-2 / Satisfied 3-5)</a:t>
            </a:r>
          </a:p>
          <a:p>
            <a:r>
              <a:rPr lang="en-GB" dirty="0"/>
              <a:t>Class Distribution: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AA5F740-AE16-E7D6-B2DA-7BF801FA2D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038155"/>
              </p:ext>
            </p:extLst>
          </p:nvPr>
        </p:nvGraphicFramePr>
        <p:xfrm>
          <a:off x="6325169" y="2751156"/>
          <a:ext cx="6901961" cy="3903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067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254"/>
    </mc:Choice>
    <mc:Fallback>
      <p:transition spd="slow" advTm="5925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28EAC-2AA2-E633-5C00-50748464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0988"/>
            <a:ext cx="9344578" cy="11564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Preprocessing and EDA 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9316-665F-B8E3-6F23-F8E62A92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93074"/>
            <a:ext cx="5589767" cy="3579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EDA Steps</a:t>
            </a:r>
          </a:p>
          <a:p>
            <a:pPr lvl="1"/>
            <a:r>
              <a:rPr lang="en-US" dirty="0"/>
              <a:t>Remove Irrelevant columns (Patient ID) </a:t>
            </a:r>
          </a:p>
          <a:p>
            <a:pPr lvl="1"/>
            <a:r>
              <a:rPr lang="en-US" dirty="0"/>
              <a:t>Handles missing data</a:t>
            </a:r>
          </a:p>
          <a:p>
            <a:pPr lvl="1"/>
            <a:r>
              <a:rPr lang="en-US" dirty="0"/>
              <a:t>Scaled Numerical features (</a:t>
            </a:r>
            <a:r>
              <a:rPr lang="en-US" dirty="0" err="1"/>
              <a:t>StandardScaler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One-hot Encode for categorical feature(s) - </a:t>
            </a:r>
          </a:p>
          <a:p>
            <a:pPr lvl="1"/>
            <a:r>
              <a:rPr lang="en-US" dirty="0"/>
              <a:t>Apply SMOTE to balance classes </a:t>
            </a:r>
          </a:p>
          <a:p>
            <a:r>
              <a:rPr lang="en-US" dirty="0"/>
              <a:t>EDA Insights:</a:t>
            </a:r>
          </a:p>
          <a:p>
            <a:pPr lvl="1"/>
            <a:r>
              <a:rPr lang="en-US" dirty="0"/>
              <a:t>Recovery Time and Lab Results = Unsatisfied</a:t>
            </a:r>
          </a:p>
          <a:p>
            <a:pPr lvl="1"/>
            <a:r>
              <a:rPr lang="en-US" dirty="0"/>
              <a:t>Overall, very weak linear associations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2832E-58B7-3D2D-2B56-C8AE90E0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6" t="4060" r="2768" b="5137"/>
          <a:stretch/>
        </p:blipFill>
        <p:spPr>
          <a:xfrm>
            <a:off x="7418567" y="2593074"/>
            <a:ext cx="4536831" cy="36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1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862"/>
    </mc:Choice>
    <mc:Fallback>
      <p:transition spd="slow" advTm="8086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FF30AE3-5A36-4C87-A232-1BB2380AE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25B5FF-E13A-45B8-AE8F-C24F2DD7D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A23B282-46D3-4D08-AA8B-B34C55AD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42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309C63A-BB43-4695-A368-9B4D722F1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79DF5-205D-1FB2-B284-0010FE8A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459"/>
            <a:ext cx="9914859" cy="1291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Comparison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A585B-292C-C054-80AE-BF355706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66727"/>
            <a:ext cx="6705600" cy="34102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Models Evaluated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Logistic regression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Random Forest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 SVM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Gradient Boosting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Evaluation Metric: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541B6-EBC3-D896-4682-5AA88BF7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8" t="7546" r="1078" b="9137"/>
          <a:stretch/>
        </p:blipFill>
        <p:spPr>
          <a:xfrm>
            <a:off x="4345309" y="2241393"/>
            <a:ext cx="7104753" cy="428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8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110"/>
    </mc:Choice>
    <mc:Fallback>
      <p:transition spd="slow" advTm="5411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FF30AE3-5A36-4C87-A232-1BB2380AE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621A52-88CD-4B49-A58B-BEF9A39C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1C7E7A1-91C8-4555-9917-CA8A58A8C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861149" y="-135146"/>
            <a:ext cx="2343647" cy="4520714"/>
          </a:xfrm>
          <a:custGeom>
            <a:avLst/>
            <a:gdLst>
              <a:gd name="connsiteX0" fmla="*/ 2343647 w 2343647"/>
              <a:gd name="connsiteY0" fmla="*/ 0 h 4520714"/>
              <a:gd name="connsiteX1" fmla="*/ 2343647 w 2343647"/>
              <a:gd name="connsiteY1" fmla="*/ 4520714 h 4520714"/>
              <a:gd name="connsiteX2" fmla="*/ 2340504 w 2343647"/>
              <a:gd name="connsiteY2" fmla="*/ 4458470 h 4520714"/>
              <a:gd name="connsiteX3" fmla="*/ 134816 w 2343647"/>
              <a:gd name="connsiteY3" fmla="*/ 2266740 h 4520714"/>
              <a:gd name="connsiteX4" fmla="*/ 0 w 2343647"/>
              <a:gd name="connsiteY4" fmla="*/ 2260357 h 4520714"/>
              <a:gd name="connsiteX5" fmla="*/ 134816 w 2343647"/>
              <a:gd name="connsiteY5" fmla="*/ 2253974 h 4520714"/>
              <a:gd name="connsiteX6" fmla="*/ 2340504 w 2343647"/>
              <a:gd name="connsiteY6" fmla="*/ 62243 h 452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3647" h="4520714">
                <a:moveTo>
                  <a:pt x="2343647" y="0"/>
                </a:moveTo>
                <a:lnTo>
                  <a:pt x="2343647" y="4520714"/>
                </a:lnTo>
                <a:lnTo>
                  <a:pt x="2340504" y="4458470"/>
                </a:lnTo>
                <a:cubicBezTo>
                  <a:pt x="2222700" y="3298480"/>
                  <a:pt x="1296917" y="2377350"/>
                  <a:pt x="134816" y="2266740"/>
                </a:cubicBezTo>
                <a:lnTo>
                  <a:pt x="0" y="2260357"/>
                </a:lnTo>
                <a:lnTo>
                  <a:pt x="134816" y="2253974"/>
                </a:lnTo>
                <a:cubicBezTo>
                  <a:pt x="1296917" y="2143364"/>
                  <a:pt x="2222700" y="1222233"/>
                  <a:pt x="2340504" y="622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E861055-2EAB-429E-B867-4869568A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861147" y="-135146"/>
            <a:ext cx="2343647" cy="4520714"/>
          </a:xfrm>
          <a:custGeom>
            <a:avLst/>
            <a:gdLst>
              <a:gd name="connsiteX0" fmla="*/ 2343647 w 2343647"/>
              <a:gd name="connsiteY0" fmla="*/ 0 h 4520714"/>
              <a:gd name="connsiteX1" fmla="*/ 2343647 w 2343647"/>
              <a:gd name="connsiteY1" fmla="*/ 4520714 h 4520714"/>
              <a:gd name="connsiteX2" fmla="*/ 2340504 w 2343647"/>
              <a:gd name="connsiteY2" fmla="*/ 4458470 h 4520714"/>
              <a:gd name="connsiteX3" fmla="*/ 134816 w 2343647"/>
              <a:gd name="connsiteY3" fmla="*/ 2266740 h 4520714"/>
              <a:gd name="connsiteX4" fmla="*/ 0 w 2343647"/>
              <a:gd name="connsiteY4" fmla="*/ 2260357 h 4520714"/>
              <a:gd name="connsiteX5" fmla="*/ 134816 w 2343647"/>
              <a:gd name="connsiteY5" fmla="*/ 2253974 h 4520714"/>
              <a:gd name="connsiteX6" fmla="*/ 2340504 w 2343647"/>
              <a:gd name="connsiteY6" fmla="*/ 62243 h 452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3647" h="4520714">
                <a:moveTo>
                  <a:pt x="2343647" y="0"/>
                </a:moveTo>
                <a:lnTo>
                  <a:pt x="2343647" y="4520714"/>
                </a:lnTo>
                <a:lnTo>
                  <a:pt x="2340504" y="4458470"/>
                </a:lnTo>
                <a:cubicBezTo>
                  <a:pt x="2222700" y="3298480"/>
                  <a:pt x="1296917" y="2377350"/>
                  <a:pt x="134816" y="2266740"/>
                </a:cubicBezTo>
                <a:lnTo>
                  <a:pt x="0" y="2260357"/>
                </a:lnTo>
                <a:lnTo>
                  <a:pt x="134816" y="2253974"/>
                </a:lnTo>
                <a:cubicBezTo>
                  <a:pt x="1296917" y="2143364"/>
                  <a:pt x="2222700" y="1222233"/>
                  <a:pt x="2340504" y="6224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303ED-D044-0183-785B-C421E841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11538"/>
            <a:ext cx="10058399" cy="13597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Best Model Selection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1710-87BE-532B-E849-314DCFF23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778651"/>
            <a:ext cx="6324600" cy="3367088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Highest Accuracy </a:t>
            </a:r>
          </a:p>
          <a:p>
            <a:pPr lvl="1"/>
            <a:r>
              <a:rPr lang="en-US" dirty="0"/>
              <a:t>Interpretable/Scalable </a:t>
            </a:r>
          </a:p>
          <a:p>
            <a:pPr lvl="1"/>
            <a:r>
              <a:rPr lang="en-US" dirty="0"/>
              <a:t>Effective at capturing non-linear relationships</a:t>
            </a:r>
          </a:p>
          <a:p>
            <a:r>
              <a:rPr lang="en-US" dirty="0"/>
              <a:t>Weak Satisfied Class recall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2F11C-8CF8-80B0-C177-4C1B1A8E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7" t="11625" r="4006" b="8245"/>
          <a:stretch/>
        </p:blipFill>
        <p:spPr>
          <a:xfrm>
            <a:off x="7835405" y="3134552"/>
            <a:ext cx="3760191" cy="27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400"/>
    </mc:Choice>
    <mc:Fallback>
      <p:transition spd="slow" advTm="444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F30AE3-5A36-4C87-A232-1BB2380AE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5B5FF-E13A-45B8-AE8F-C24F2DD7D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23B282-46D3-4D08-AA8B-B34C55AD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42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309C63A-BB43-4695-A368-9B4D722F1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CA207-D113-39E6-0E97-B2A58CA9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459"/>
            <a:ext cx="9914859" cy="1291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Random Forest Tuning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11C8E-9801-BDB7-7852-E7136BEA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898" y="2497785"/>
            <a:ext cx="9914860" cy="4123318"/>
          </a:xfrm>
        </p:spPr>
        <p:txBody>
          <a:bodyPr/>
          <a:lstStyle/>
          <a:p>
            <a:r>
              <a:rPr lang="en-US" dirty="0"/>
              <a:t>Random Forest </a:t>
            </a:r>
            <a:r>
              <a:rPr lang="en-US" dirty="0" err="1"/>
              <a:t>Hypertuning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RandomizedSearchCV</a:t>
            </a:r>
            <a:r>
              <a:rPr lang="en-US" dirty="0"/>
              <a:t> – 240 iterations</a:t>
            </a:r>
          </a:p>
          <a:p>
            <a:pPr lvl="1"/>
            <a:r>
              <a:rPr lang="en-US" dirty="0"/>
              <a:t>5-fold cross validation</a:t>
            </a:r>
          </a:p>
          <a:p>
            <a:pPr lvl="1"/>
            <a:endParaRPr lang="en-US" dirty="0"/>
          </a:p>
          <a:p>
            <a:r>
              <a:rPr lang="en-US" dirty="0"/>
              <a:t>Best Parameters found</a:t>
            </a:r>
          </a:p>
          <a:p>
            <a:pPr lvl="1"/>
            <a:r>
              <a:rPr lang="en-US" dirty="0"/>
              <a:t>n</a:t>
            </a:r>
            <a:r>
              <a:rPr lang="en-GB" dirty="0"/>
              <a:t>_estimators: 400</a:t>
            </a:r>
            <a:endParaRPr lang="en-US" dirty="0"/>
          </a:p>
          <a:p>
            <a:pPr lvl="1"/>
            <a:r>
              <a:rPr lang="en-GB" dirty="0" err="1"/>
              <a:t>max_depth</a:t>
            </a:r>
            <a:r>
              <a:rPr lang="en-GB" dirty="0"/>
              <a:t>: 30</a:t>
            </a:r>
            <a:endParaRPr lang="en-US" dirty="0"/>
          </a:p>
          <a:p>
            <a:pPr lvl="1"/>
            <a:r>
              <a:rPr lang="en-GB" dirty="0" err="1"/>
              <a:t>min_samples_split</a:t>
            </a:r>
            <a:r>
              <a:rPr lang="en-GB" dirty="0"/>
              <a:t>: 4</a:t>
            </a:r>
            <a:endParaRPr lang="en-US" dirty="0"/>
          </a:p>
          <a:p>
            <a:pPr lvl="1"/>
            <a:r>
              <a:rPr lang="en-GB" dirty="0" err="1"/>
              <a:t>min_samples_leaf</a:t>
            </a:r>
            <a:r>
              <a:rPr lang="en-GB" dirty="0"/>
              <a:t>: 2</a:t>
            </a:r>
            <a:endParaRPr lang="en-US" dirty="0"/>
          </a:p>
          <a:p>
            <a:pPr lvl="1"/>
            <a:r>
              <a:rPr lang="en-GB" dirty="0" err="1"/>
              <a:t>max_features</a:t>
            </a:r>
            <a:r>
              <a:rPr lang="en-GB" dirty="0"/>
              <a:t>: sqrt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D0291E-B542-C34D-4352-01185249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8" t="6200" r="2729" b="8158"/>
          <a:stretch/>
        </p:blipFill>
        <p:spPr>
          <a:xfrm>
            <a:off x="6458786" y="2529097"/>
            <a:ext cx="4710275" cy="363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7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9"/>
    </mc:Choice>
    <mc:Fallback>
      <p:transition spd="slow" advTm="298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FF30AE3-5A36-4C87-A232-1BB2380AE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25B5FF-E13A-45B8-AE8F-C24F2DD7D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A23B282-46D3-4D08-AA8B-B34C55AD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42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309C63A-BB43-4695-A368-9B4D722F1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BB570-BA02-B244-B851-9AD0FD17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459"/>
            <a:ext cx="9914859" cy="1291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Evaluation 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B29EF7-44AE-E769-6BDE-3645DAE5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15" y="2521057"/>
            <a:ext cx="9914860" cy="4123318"/>
          </a:xfrm>
        </p:spPr>
        <p:txBody>
          <a:bodyPr/>
          <a:lstStyle/>
          <a:p>
            <a:r>
              <a:rPr lang="en-US" dirty="0"/>
              <a:t>Final model Accuracy improved to 60% after Tuning</a:t>
            </a:r>
          </a:p>
          <a:p>
            <a:r>
              <a:rPr lang="en-US" dirty="0"/>
              <a:t>Improved classification of 'Unsatisfied' patients</a:t>
            </a:r>
          </a:p>
          <a:p>
            <a:r>
              <a:rPr lang="en-US" dirty="0"/>
              <a:t>Satisfied patients still struggle to classify.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Dummy Patient Testing:</a:t>
            </a:r>
            <a:endParaRPr lang="en-US" dirty="0"/>
          </a:p>
          <a:p>
            <a:pPr lvl="1"/>
            <a:r>
              <a:rPr lang="en-US" sz="1200" dirty="0"/>
              <a:t>Two hypothetical patients created</a:t>
            </a:r>
          </a:p>
          <a:p>
            <a:pPr lvl="1"/>
            <a:r>
              <a:rPr lang="en-US" sz="1200" dirty="0"/>
              <a:t>Biased towards either to show models capability</a:t>
            </a:r>
          </a:p>
          <a:p>
            <a:pPr lvl="1"/>
            <a:r>
              <a:rPr lang="en-US" sz="1200" dirty="0"/>
              <a:t>Model showed difficulty predicting 'Satisfied' even with highly biased inputs</a:t>
            </a:r>
            <a:br>
              <a:rPr lang="en-US" sz="1200" dirty="0"/>
            </a:br>
            <a:r>
              <a:rPr lang="en-US" sz="1200" b="1" dirty="0"/>
              <a:t>Insight:</a:t>
            </a:r>
            <a:r>
              <a:rPr lang="en-US" sz="1200" dirty="0"/>
              <a:t> Even with tuning, the model remains biased toward the majority class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DE653-5929-570A-9076-9F1CC15908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2" t="8213" r="796" b="9062"/>
          <a:stretch/>
        </p:blipFill>
        <p:spPr>
          <a:xfrm>
            <a:off x="7731155" y="4385567"/>
            <a:ext cx="3721644" cy="1824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02B1A8-C009-98B7-260D-5026331F21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38" t="6200" r="2729" b="8158"/>
          <a:stretch/>
        </p:blipFill>
        <p:spPr>
          <a:xfrm>
            <a:off x="9858257" y="2405635"/>
            <a:ext cx="2209636" cy="1703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A3923-2C13-7F48-F91B-B6B0438055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27" t="11625" r="4006" b="8245"/>
          <a:stretch/>
        </p:blipFill>
        <p:spPr>
          <a:xfrm>
            <a:off x="7423967" y="2463892"/>
            <a:ext cx="2310184" cy="17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6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15"/>
    </mc:Choice>
    <mc:Fallback>
      <p:transition spd="slow" advTm="1191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3497-0CDA-0D82-C595-DD52574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EB34-E87B-E159-6AE2-FDC44774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8902212" cy="43947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Positives:</a:t>
            </a:r>
          </a:p>
          <a:p>
            <a:pPr lvl="1"/>
            <a:r>
              <a:rPr lang="en-US" dirty="0"/>
              <a:t>Better prediction than random guessing by 10%</a:t>
            </a:r>
          </a:p>
          <a:p>
            <a:pPr lvl="1"/>
            <a:r>
              <a:rPr lang="en-US" dirty="0"/>
              <a:t>Can be used to assist decision making, raising clear cases on (un)satisfaction.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Limitations:</a:t>
            </a:r>
          </a:p>
          <a:p>
            <a:pPr lvl="1"/>
            <a:r>
              <a:rPr lang="en-US" dirty="0"/>
              <a:t>The model struggles with minority class prediction</a:t>
            </a:r>
          </a:p>
          <a:p>
            <a:pPr lvl="1"/>
            <a:r>
              <a:rPr lang="en-US" dirty="0"/>
              <a:t>Dummy data accuracy was limited, showing potential overfitting or feature insensitivity</a:t>
            </a:r>
          </a:p>
          <a:p>
            <a:r>
              <a:rPr lang="en-GB" dirty="0"/>
              <a:t>Future Work:</a:t>
            </a:r>
          </a:p>
          <a:p>
            <a:pPr lvl="1"/>
            <a:r>
              <a:rPr lang="en-GB" dirty="0"/>
              <a:t>Improve model by running increased parameters for </a:t>
            </a:r>
            <a:r>
              <a:rPr lang="en-GB" dirty="0" err="1"/>
              <a:t>hypertuning</a:t>
            </a:r>
            <a:r>
              <a:rPr lang="en-GB" dirty="0"/>
              <a:t> to improve accuracy.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73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0"/>
    </mc:Choice>
    <mc:Fallback>
      <p:transition spd="slow" advTm="1090"/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465</TotalTime>
  <Words>515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 Light</vt:lpstr>
      <vt:lpstr>Elephant</vt:lpstr>
      <vt:lpstr>Times New Roman</vt:lpstr>
      <vt:lpstr>ModOverlayVTI</vt:lpstr>
      <vt:lpstr>Data Mining and AI CW2: Predicting Patient Satisfaction Using Machine Learning </vt:lpstr>
      <vt:lpstr>Problem and Objective</vt:lpstr>
      <vt:lpstr>Dataset Overview</vt:lpstr>
      <vt:lpstr>Data Preprocessing and EDA </vt:lpstr>
      <vt:lpstr>Model Comparison</vt:lpstr>
      <vt:lpstr>Best Model Selection</vt:lpstr>
      <vt:lpstr>Random Forest Tuning</vt:lpstr>
      <vt:lpstr>Model Evaluation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miles simmonds</dc:creator>
  <cp:lastModifiedBy>Miles Simmonds</cp:lastModifiedBy>
  <cp:revision>9</cp:revision>
  <dcterms:created xsi:type="dcterms:W3CDTF">2025-04-29T13:00:13Z</dcterms:created>
  <dcterms:modified xsi:type="dcterms:W3CDTF">2025-05-11T11:09:53Z</dcterms:modified>
</cp:coreProperties>
</file>