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2A327-A1AA-45DB-A55C-3B0557F5D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D696FB-771E-4A82-B2ED-ADDFD0273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1A8BE-38C7-4BD0-8836-446B210E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89325-31B3-496B-B29D-D0406D77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E743E-D6AE-43E7-99D4-77E4BFE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730-74FF-43FF-9EB7-57AED101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76798D-41AF-4D01-A796-4B783783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300AB-002E-422C-BF14-4C23B1FE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E4839-B860-47EC-9F42-585EC5AA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5C808-725A-4F80-BC7D-CA582285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5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C12052-8B59-4E22-BA31-D5E790CF5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EB91A3-2ACB-40BA-91C1-6B40C586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4F342-F76E-4AD9-86A0-D7D658F5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54EBEA-BCB2-4225-827F-DCBD7926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8A7C3-51BF-4BD6-99AE-E0F5389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8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2948-8AD5-412B-99DF-C65685A9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D2EB0-0ACB-448A-97F4-E6AD6D2B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13FAE-4E54-4943-B0C4-1AD08CB5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1016F-E5F5-499E-AE34-9122E40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CF1D4-5EE2-49FB-9812-535B6355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4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73586-CD31-4FD3-BB93-F92416A8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A9437-A6B5-4627-9FE4-E7CF2F97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0D255-099F-4D01-8017-7AD8661D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05F0-C861-43E3-B7CB-53DE2688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C542B-C9C8-430D-A1D5-7BA43C08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0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B22C5-05E8-4E3F-ADC0-97B568EC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4F0543-1D16-4947-8571-05EFD0B0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F32278-D369-4792-9EF4-C0DEC232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6514A3-39CA-47B5-8BF5-17A13DA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60CF1-CE58-4D83-B419-905B6103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5F302-B24A-46BA-8D9F-C275CBD4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53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7C022-DF23-4D1D-90D8-6F6F67C0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316478-4849-49C0-B6BB-74CF53BE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D1193B-3C49-4E5D-8D19-38C3EC75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DBFF7E-97B2-4BFC-8B3D-3BDF543B3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1BE815-E8B1-4DF1-8969-B607EE935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D8DE79-E272-41ED-8528-00818ACE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C1B0B0-B2DF-465F-8285-65A6384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3ACED3-6901-4EF4-96FC-9E0A84FA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2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BF4DA-72D3-4EA1-AFF9-95BD304A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1D7CD7-57D7-4D81-B21F-DF81734B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FFEABC-8A8A-4B6D-B244-FB2C004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C2D926-1020-49C2-B916-1926D8E2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3E0BF9-9580-4E65-939D-E22B1D0D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E9EA43-FDE7-4D8E-BA5C-49E69A0F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958266-6797-4ED5-A017-B158D004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871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8161-598B-42A5-BF0D-A9DAAEA0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E10A5-7C9F-4788-8D4A-AEF0AC1A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494226-94DB-4E5E-95EF-FDB685EA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EDC50-F953-4811-936F-1D69F054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56E6EC-6B7F-425B-BF56-C53B3E09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8D4B7-C05B-4121-A1D8-BF1D3401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6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2053F-75FF-4835-AC58-B31BBC8A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7E1548-E65F-4569-9054-646011412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B3CE3-5FC3-427D-91E4-5BC98C60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CEEBE2-F7ED-458D-B7A9-F892AC78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208FCF-F4E1-4002-AC9D-6A2A2ACA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BECDD3-03C5-480F-A0E1-50F8400F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55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66F50-7544-4671-B787-2E566D7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98856-6AD2-4351-BBAA-D2EA7B2A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B2DAC-F266-4C77-AE75-E2CAA2D3B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E41E-3C5F-41EA-9C04-9812786F4E6A}" type="datetimeFigureOut">
              <a:rPr lang="de-CH" smtClean="0"/>
              <a:t>31.03.2022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B55FF-D597-447C-BFB0-4398617C0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2178F-8B84-41C4-A244-E2AAB3B1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8806-9032-4977-BCAB-94915D4BA4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24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49C56-DD78-4EC8-9DA7-829974606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Klimadaten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FD4490-5B8D-46AF-8439-5AADE3DCF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34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461B-D886-4E92-80F0-EDA7327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F25BD-A076-45B7-85EF-081383C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Auswirkung von Starkregen auf den Landwirtschaftsertrag</a:t>
            </a:r>
          </a:p>
          <a:p>
            <a:r>
              <a:rPr lang="de-CH" dirty="0"/>
              <a:t>Auswirkung von Coronafallzahlen und dem </a:t>
            </a:r>
            <a:r>
              <a:rPr lang="de-CH" dirty="0" err="1"/>
              <a:t>Stringency</a:t>
            </a:r>
            <a:r>
              <a:rPr lang="de-CH" dirty="0"/>
              <a:t> Index auf Klima und Wetterdaten(Co2 Ausstösse, Temperatur etc.)</a:t>
            </a:r>
          </a:p>
        </p:txBody>
      </p:sp>
    </p:spTree>
    <p:extLst>
      <p:ext uri="{BB962C8B-B14F-4D97-AF65-F5344CB8AC3E}">
        <p14:creationId xmlns:p14="http://schemas.microsoft.com/office/powerpoint/2010/main" val="324114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461B-D886-4E92-80F0-EDA7327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F25BD-A076-45B7-85EF-081383C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 werden von </a:t>
            </a:r>
            <a:r>
              <a:rPr lang="de-CH"/>
              <a:t>Copernicus heruntergeladen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10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461B-D886-4E92-80F0-EDA7327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Dashboard</a:t>
            </a:r>
          </a:p>
        </p:txBody>
      </p:sp>
      <p:pic>
        <p:nvPicPr>
          <p:cNvPr id="1026" name="Picture 2" descr="Corona-Dashboard: Wichtige Zahlen im Überblick - Wiesbaden lebt">
            <a:extLst>
              <a:ext uri="{FF2B5EF4-FFF2-40B4-BE49-F238E27FC236}">
                <a16:creationId xmlns:a16="http://schemas.microsoft.com/office/drawing/2014/main" id="{31F0CC3E-1BF5-478C-98DB-648B62347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45" y="1450598"/>
            <a:ext cx="7191676" cy="47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4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461B-D886-4E92-80F0-EDA7327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F25BD-A076-45B7-85EF-081383C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030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461B-D886-4E92-80F0-EDA7327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Technisches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F25BD-A076-45B7-85EF-081383C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82C6B2-B90C-4A2F-9A42-5823ADC9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78" y="1396051"/>
            <a:ext cx="7779243" cy="50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0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Klimadaten Challenge</vt:lpstr>
      <vt:lpstr>Fragestellungen</vt:lpstr>
      <vt:lpstr>Daten</vt:lpstr>
      <vt:lpstr>Dashboard</vt:lpstr>
      <vt:lpstr>Datenstory</vt:lpstr>
      <vt:lpstr>Technisches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Klimadaten Challenge</dc:title>
  <dc:creator>David Dedic (s)</dc:creator>
  <cp:lastModifiedBy>David Dedic (s)</cp:lastModifiedBy>
  <cp:revision>1</cp:revision>
  <dcterms:created xsi:type="dcterms:W3CDTF">2022-03-31T13:23:41Z</dcterms:created>
  <dcterms:modified xsi:type="dcterms:W3CDTF">2022-03-31T14:25:34Z</dcterms:modified>
</cp:coreProperties>
</file>