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5" r:id="rId6"/>
    <p:sldId id="264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6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03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83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62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4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71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4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9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6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2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4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9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7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CA5-7D6D-49A4-A368-12AFB6E0965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C6E6CA5-7D6D-49A4-A368-12AFB6E0965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C6E6CA5-7D6D-49A4-A368-12AFB6E0965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A2A98B0-C168-4A9B-80F3-C6925324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93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Stored Procedures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6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4501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What is a Stored Procedure?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537" y="1224565"/>
            <a:ext cx="9905998" cy="3124201"/>
          </a:xfrm>
        </p:spPr>
        <p:txBody>
          <a:bodyPr/>
          <a:lstStyle/>
          <a:p>
            <a:r>
              <a:rPr lang="en-US" dirty="0">
                <a:effectLst/>
              </a:rPr>
              <a:t>A stored procedure is a prepared SQL code that you can save, so the code can be reused over and over again.</a:t>
            </a:r>
          </a:p>
          <a:p>
            <a:r>
              <a:rPr lang="en-US" dirty="0">
                <a:effectLst/>
              </a:rPr>
              <a:t>So if you have an SQL query that you write over and over again, save it as a stored procedure, and then just call it to execute it.</a:t>
            </a:r>
          </a:p>
          <a:p>
            <a:r>
              <a:rPr lang="en-US" dirty="0">
                <a:effectLst/>
              </a:rPr>
              <a:t>You can also pass parameters to a stored procedure, so that the stored procedure can act based on the parameter value(s) that is passed.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4" y="3271903"/>
            <a:ext cx="10488389" cy="1235701"/>
          </a:xfrm>
        </p:spPr>
      </p:pic>
    </p:spTree>
    <p:extLst>
      <p:ext uri="{BB962C8B-B14F-4D97-AF65-F5344CB8AC3E}">
        <p14:creationId xmlns:p14="http://schemas.microsoft.com/office/powerpoint/2010/main" val="49572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77532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Stored Procedure </a:t>
            </a:r>
            <a:r>
              <a:rPr lang="en-US" dirty="0" smtClean="0">
                <a:effectLst/>
              </a:rPr>
              <a:t>Syntax and </a:t>
            </a:r>
            <a:r>
              <a:rPr lang="en-US" dirty="0">
                <a:effectLst/>
              </a:rPr>
              <a:t>Execute a Stored Procedure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472" y="2383665"/>
            <a:ext cx="9905998" cy="3141372"/>
          </a:xfrm>
        </p:spPr>
        <p:txBody>
          <a:bodyPr>
            <a:normAutofit fontScale="62500" lnSpcReduction="20000"/>
          </a:bodyPr>
          <a:lstStyle/>
          <a:p>
            <a:r>
              <a:rPr lang="en-US" sz="3600" b="1" dirty="0" smtClean="0">
                <a:effectLst/>
              </a:rPr>
              <a:t>Syntax</a:t>
            </a:r>
          </a:p>
          <a:p>
            <a:pPr latinLnBrk="1"/>
            <a:r>
              <a:rPr lang="en-US" dirty="0">
                <a:effectLst/>
              </a:rPr>
              <a:t>DELIMITER //</a:t>
            </a:r>
          </a:p>
          <a:p>
            <a:pPr latinLnBrk="1"/>
            <a:r>
              <a:rPr lang="en-US" dirty="0">
                <a:effectLst/>
              </a:rPr>
              <a:t>CREATE PROCEDURE </a:t>
            </a:r>
            <a:r>
              <a:rPr lang="en-US" dirty="0" err="1">
                <a:effectLst/>
              </a:rPr>
              <a:t>GetOfficeByCountry</a:t>
            </a:r>
            <a:r>
              <a:rPr lang="en-US" dirty="0">
                <a:effectLst/>
              </a:rPr>
              <a:t>(IN </a:t>
            </a:r>
            <a:r>
              <a:rPr lang="en-US" dirty="0" err="1">
                <a:effectLst/>
              </a:rPr>
              <a:t>countryName</a:t>
            </a:r>
            <a:r>
              <a:rPr lang="en-US" dirty="0">
                <a:effectLst/>
              </a:rPr>
              <a:t> VARCHAR(255))</a:t>
            </a:r>
          </a:p>
          <a:p>
            <a:pPr latinLnBrk="1"/>
            <a:r>
              <a:rPr lang="en-US" dirty="0">
                <a:effectLst/>
              </a:rPr>
              <a:t>BEGIN</a:t>
            </a:r>
          </a:p>
          <a:p>
            <a:pPr latinLnBrk="1"/>
            <a:r>
              <a:rPr lang="en-US" dirty="0">
                <a:effectLst/>
              </a:rPr>
              <a:t>SELECT * </a:t>
            </a:r>
          </a:p>
          <a:p>
            <a:pPr latinLnBrk="1"/>
            <a:r>
              <a:rPr lang="en-US" dirty="0">
                <a:effectLst/>
              </a:rPr>
              <a:t>FROM offices</a:t>
            </a:r>
          </a:p>
          <a:p>
            <a:pPr latinLnBrk="1"/>
            <a:r>
              <a:rPr lang="en-US" dirty="0">
                <a:effectLst/>
              </a:rPr>
              <a:t>WHERE country = </a:t>
            </a:r>
            <a:r>
              <a:rPr lang="en-US" dirty="0" err="1">
                <a:effectLst/>
              </a:rPr>
              <a:t>countryName</a:t>
            </a:r>
            <a:r>
              <a:rPr lang="en-US" dirty="0">
                <a:effectLst/>
              </a:rPr>
              <a:t>;</a:t>
            </a:r>
          </a:p>
          <a:p>
            <a:pPr latinLnBrk="1"/>
            <a:r>
              <a:rPr lang="en-US" dirty="0">
                <a:effectLst/>
              </a:rPr>
              <a:t>END //</a:t>
            </a:r>
          </a:p>
          <a:p>
            <a:pPr latinLnBrk="1"/>
            <a:r>
              <a:rPr lang="en-US" dirty="0">
                <a:effectLst/>
              </a:rPr>
              <a:t>DELIMITER ;</a:t>
            </a:r>
          </a:p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Stored Procedure Syntax and Execute a Stored </a:t>
            </a:r>
            <a:r>
              <a:rPr lang="en-US" dirty="0" smtClean="0">
                <a:effectLst/>
              </a:rPr>
              <a:t>Procedure With multiple parameters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2" y="2666999"/>
            <a:ext cx="10539725" cy="3939863"/>
          </a:xfrm>
        </p:spPr>
        <p:txBody>
          <a:bodyPr>
            <a:normAutofit fontScale="55000" lnSpcReduction="20000"/>
          </a:bodyPr>
          <a:lstStyle/>
          <a:p>
            <a:r>
              <a:rPr lang="en-US" sz="3600" b="1" dirty="0" smtClean="0">
                <a:effectLst/>
              </a:rPr>
              <a:t>Syntax</a:t>
            </a:r>
          </a:p>
          <a:p>
            <a:pPr latinLnBrk="1"/>
            <a:r>
              <a:rPr lang="en-US" dirty="0">
                <a:effectLst/>
              </a:rPr>
              <a:t>DELIMITER //</a:t>
            </a:r>
          </a:p>
          <a:p>
            <a:pPr latinLnBrk="1"/>
            <a:r>
              <a:rPr lang="en-US" dirty="0">
                <a:effectLst/>
              </a:rPr>
              <a:t>CREATE PROCEDURE </a:t>
            </a:r>
            <a:r>
              <a:rPr lang="en-US" dirty="0" err="1">
                <a:effectLst/>
              </a:rPr>
              <a:t>GetOfficeByCountry</a:t>
            </a:r>
            <a:r>
              <a:rPr lang="en-US" dirty="0" smtClean="0">
                <a:effectLst/>
              </a:rPr>
              <a:t>(</a:t>
            </a:r>
          </a:p>
          <a:p>
            <a:pPr latinLnBrk="1"/>
            <a:r>
              <a:rPr lang="en-US" dirty="0" smtClean="0">
                <a:effectLst/>
              </a:rPr>
              <a:t>IN </a:t>
            </a:r>
            <a:r>
              <a:rPr lang="en-US" dirty="0" err="1">
                <a:effectLst/>
              </a:rPr>
              <a:t>countryName</a:t>
            </a:r>
            <a:r>
              <a:rPr lang="en-US" dirty="0">
                <a:effectLst/>
              </a:rPr>
              <a:t> VARCHAR(255</a:t>
            </a:r>
            <a:r>
              <a:rPr lang="en-US" dirty="0" smtClean="0">
                <a:effectLst/>
              </a:rPr>
              <a:t>),</a:t>
            </a:r>
          </a:p>
          <a:p>
            <a:pPr latinLnBrk="1"/>
            <a:r>
              <a:rPr lang="en-US" dirty="0" smtClean="0">
                <a:effectLst/>
              </a:rPr>
              <a:t>In state char(20)</a:t>
            </a:r>
          </a:p>
          <a:p>
            <a:pPr latinLnBrk="1"/>
            <a:r>
              <a:rPr lang="en-US" dirty="0" smtClean="0">
                <a:effectLst/>
              </a:rPr>
              <a:t>)</a:t>
            </a:r>
            <a:endParaRPr lang="en-US" dirty="0">
              <a:effectLst/>
            </a:endParaRPr>
          </a:p>
          <a:p>
            <a:pPr latinLnBrk="1"/>
            <a:r>
              <a:rPr lang="en-US" dirty="0">
                <a:effectLst/>
              </a:rPr>
              <a:t>BEGIN</a:t>
            </a:r>
          </a:p>
          <a:p>
            <a:pPr latinLnBrk="1"/>
            <a:r>
              <a:rPr lang="en-US" dirty="0">
                <a:effectLst/>
              </a:rPr>
              <a:t>SELECT * </a:t>
            </a:r>
          </a:p>
          <a:p>
            <a:pPr latinLnBrk="1"/>
            <a:r>
              <a:rPr lang="en-US" dirty="0">
                <a:effectLst/>
              </a:rPr>
              <a:t>FROM offices</a:t>
            </a:r>
          </a:p>
          <a:p>
            <a:pPr latinLnBrk="1"/>
            <a:r>
              <a:rPr lang="en-US" dirty="0">
                <a:effectLst/>
              </a:rPr>
              <a:t>WHERE country = </a:t>
            </a:r>
            <a:r>
              <a:rPr lang="en-US" dirty="0" err="1" smtClean="0">
                <a:effectLst/>
              </a:rPr>
              <a:t>countryName</a:t>
            </a:r>
            <a:endParaRPr lang="en-US" dirty="0" smtClean="0">
              <a:effectLst/>
            </a:endParaRPr>
          </a:p>
          <a:p>
            <a:pPr latinLnBrk="1"/>
            <a:r>
              <a:rPr lang="en-US" dirty="0" smtClean="0">
                <a:effectLst/>
              </a:rPr>
              <a:t>And state=state</a:t>
            </a:r>
            <a:r>
              <a:rPr lang="en-US" dirty="0" smtClean="0">
                <a:effectLst/>
              </a:rPr>
              <a:t>;</a:t>
            </a:r>
            <a:endParaRPr lang="en-US" dirty="0">
              <a:effectLst/>
            </a:endParaRPr>
          </a:p>
          <a:p>
            <a:pPr latinLnBrk="1"/>
            <a:r>
              <a:rPr lang="en-US" dirty="0">
                <a:effectLst/>
              </a:rPr>
              <a:t>END //</a:t>
            </a:r>
          </a:p>
          <a:p>
            <a:pPr latinLnBrk="1"/>
            <a:r>
              <a:rPr lang="en-US" dirty="0">
                <a:effectLst/>
              </a:rPr>
              <a:t>DELIMITER ;</a:t>
            </a:r>
          </a:p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CALL A </a:t>
            </a:r>
            <a:r>
              <a:rPr lang="en-US" dirty="0">
                <a:effectLst/>
              </a:rPr>
              <a:t>Stored </a:t>
            </a:r>
            <a:r>
              <a:rPr lang="en-US" dirty="0" smtClean="0">
                <a:effectLst/>
              </a:rPr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Call </a:t>
            </a:r>
            <a:r>
              <a:rPr lang="en-US" dirty="0" err="1" smtClean="0">
                <a:effectLst/>
              </a:rPr>
              <a:t>GetOfficeByCountry</a:t>
            </a:r>
            <a:r>
              <a:rPr lang="en-US" dirty="0" smtClean="0">
                <a:effectLst/>
              </a:rPr>
              <a:t>(USA);</a:t>
            </a:r>
          </a:p>
          <a:p>
            <a:pPr marL="0" indent="0">
              <a:buNone/>
            </a:pPr>
            <a:r>
              <a:rPr lang="en-US" sz="2800" b="1" dirty="0" smtClean="0">
                <a:effectLst/>
              </a:rPr>
              <a:t>      With multiple parameter</a:t>
            </a:r>
          </a:p>
          <a:p>
            <a:r>
              <a:rPr lang="en-US" dirty="0">
                <a:effectLst/>
              </a:rPr>
              <a:t>Call </a:t>
            </a:r>
            <a:r>
              <a:rPr lang="en-US" dirty="0" err="1" smtClean="0">
                <a:effectLst/>
              </a:rPr>
              <a:t>GetOfficeByCountry</a:t>
            </a:r>
            <a:r>
              <a:rPr lang="en-US" dirty="0" smtClean="0">
                <a:effectLst/>
              </a:rPr>
              <a:t>(‘USA’,’CA’);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609600"/>
            <a:ext cx="11822805" cy="1631324"/>
          </a:xfrm>
        </p:spPr>
        <p:txBody>
          <a:bodyPr/>
          <a:lstStyle/>
          <a:p>
            <a:r>
              <a:rPr lang="en-US" b="1" dirty="0"/>
              <a:t>difference between stored procedure and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168" y="1945782"/>
            <a:ext cx="9905998" cy="3124201"/>
          </a:xfrm>
        </p:spPr>
        <p:txBody>
          <a:bodyPr/>
          <a:lstStyle/>
          <a:p>
            <a:r>
              <a:rPr lang="en-US" b="1" dirty="0">
                <a:effectLst/>
              </a:rPr>
              <a:t>Function</a:t>
            </a:r>
            <a:r>
              <a:rPr lang="en-US" dirty="0">
                <a:effectLst/>
              </a:rPr>
              <a:t> must return a value but in </a:t>
            </a:r>
            <a:r>
              <a:rPr lang="en-US" b="1" dirty="0">
                <a:effectLst/>
              </a:rPr>
              <a:t>Stored Procedure</a:t>
            </a:r>
            <a:r>
              <a:rPr lang="en-US" dirty="0">
                <a:effectLst/>
              </a:rPr>
              <a:t> it is optional. Even </a:t>
            </a:r>
            <a:r>
              <a:rPr lang="en-US" dirty="0" smtClean="0">
                <a:effectLst/>
              </a:rPr>
              <a:t>a </a:t>
            </a:r>
            <a:r>
              <a:rPr lang="en-US" b="1" dirty="0" smtClean="0">
                <a:effectLst/>
              </a:rPr>
              <a:t>procedure</a:t>
            </a:r>
            <a:r>
              <a:rPr lang="en-US" dirty="0">
                <a:effectLst/>
              </a:rPr>
              <a:t> can return zero or n values. </a:t>
            </a:r>
            <a:r>
              <a:rPr lang="en-US" b="1" dirty="0">
                <a:effectLst/>
              </a:rPr>
              <a:t>Functions</a:t>
            </a:r>
            <a:r>
              <a:rPr lang="en-US" dirty="0">
                <a:effectLst/>
              </a:rPr>
              <a:t> can have only input parameters for it whereas </a:t>
            </a:r>
            <a:r>
              <a:rPr lang="en-US" b="1" dirty="0">
                <a:effectLst/>
              </a:rPr>
              <a:t>Procedures</a:t>
            </a:r>
            <a:r>
              <a:rPr lang="en-US" dirty="0">
                <a:effectLst/>
              </a:rPr>
              <a:t> can have input or output parameters . </a:t>
            </a:r>
            <a:r>
              <a:rPr lang="en-US" b="1" dirty="0">
                <a:effectLst/>
              </a:rPr>
              <a:t>Functions</a:t>
            </a:r>
            <a:r>
              <a:rPr lang="en-US" dirty="0">
                <a:effectLst/>
              </a:rPr>
              <a:t> can be called from </a:t>
            </a:r>
            <a:r>
              <a:rPr lang="en-US" b="1" dirty="0">
                <a:effectLst/>
              </a:rPr>
              <a:t>Procedure</a:t>
            </a:r>
            <a:r>
              <a:rPr lang="en-US" dirty="0">
                <a:effectLst/>
              </a:rPr>
              <a:t> whereas </a:t>
            </a:r>
            <a:r>
              <a:rPr lang="en-US" b="1" dirty="0">
                <a:effectLst/>
              </a:rPr>
              <a:t>Procedures</a:t>
            </a:r>
            <a:r>
              <a:rPr lang="en-US" dirty="0">
                <a:effectLst/>
              </a:rPr>
              <a:t> cannot be called from a </a:t>
            </a:r>
            <a:r>
              <a:rPr lang="en-US" b="1" dirty="0">
                <a:effectLst/>
              </a:rPr>
              <a:t>Function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effectLst/>
              </a:rPr>
              <a:t>Advantages of Stored </a:t>
            </a:r>
            <a:r>
              <a:rPr lang="en-US" sz="2400" b="1" dirty="0" smtClean="0">
                <a:effectLst/>
              </a:rPr>
              <a:t>Procedures</a:t>
            </a:r>
            <a:r>
              <a:rPr lang="en-US" dirty="0" smtClean="0">
                <a:effectLst/>
              </a:rPr>
              <a:t>: </a:t>
            </a:r>
            <a:r>
              <a:rPr lang="en-US" dirty="0">
                <a:effectLst/>
              </a:rPr>
              <a:t>To help you build powerful database applications, stored procedures provide several advantages including better </a:t>
            </a:r>
            <a:r>
              <a:rPr lang="en-US" b="1" dirty="0">
                <a:effectLst/>
              </a:rPr>
              <a:t>performance</a:t>
            </a:r>
            <a:r>
              <a:rPr lang="en-US" dirty="0">
                <a:effectLst/>
              </a:rPr>
              <a:t>, higher productivity, </a:t>
            </a:r>
            <a:r>
              <a:rPr lang="en-US" b="1" dirty="0">
                <a:effectLst/>
              </a:rPr>
              <a:t>ease of use</a:t>
            </a:r>
            <a:r>
              <a:rPr lang="en-US" dirty="0">
                <a:effectLst/>
              </a:rPr>
              <a:t>, and increased </a:t>
            </a:r>
            <a:r>
              <a:rPr lang="en-US" b="1" dirty="0">
                <a:effectLst/>
              </a:rPr>
              <a:t>scalability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>
              <a:effectLst/>
            </a:endParaRPr>
          </a:p>
          <a:p>
            <a:r>
              <a:rPr lang="en-US" sz="2400" b="1" dirty="0">
                <a:effectLst/>
              </a:rPr>
              <a:t>Disadvantages</a:t>
            </a:r>
            <a:r>
              <a:rPr lang="en-US" dirty="0" smtClean="0">
                <a:effectLst/>
              </a:rPr>
              <a:t>: Queries </a:t>
            </a:r>
            <a:r>
              <a:rPr lang="en-US" dirty="0">
                <a:effectLst/>
              </a:rPr>
              <a:t>are all grouped together, so it's harder to see the context of the application where they are being used. Analyzing the impact of a change is longer, and doing the change is longer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26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166</TotalTime>
  <Words>211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Stored Procedures </vt:lpstr>
      <vt:lpstr>What is a Stored Procedure? </vt:lpstr>
      <vt:lpstr>PowerPoint Presentation</vt:lpstr>
      <vt:lpstr>Stored Procedure Syntax and Execute a Stored Procedure  </vt:lpstr>
      <vt:lpstr>Stored Procedure Syntax and Execute a Stored Procedure With multiple parameters</vt:lpstr>
      <vt:lpstr>HOW TO CALL A Stored Procedures</vt:lpstr>
      <vt:lpstr>difference between stored procedure and function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Procedures</dc:title>
  <dc:creator>Vishnu gopi</dc:creator>
  <cp:lastModifiedBy>Vishnu gopi</cp:lastModifiedBy>
  <cp:revision>13</cp:revision>
  <dcterms:created xsi:type="dcterms:W3CDTF">2019-01-12T04:50:19Z</dcterms:created>
  <dcterms:modified xsi:type="dcterms:W3CDTF">2019-02-16T08:10:34Z</dcterms:modified>
</cp:coreProperties>
</file>