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1" r:id="rId5"/>
    <p:sldId id="266" r:id="rId6"/>
    <p:sldId id="264" r:id="rId7"/>
    <p:sldId id="265" r:id="rId8"/>
    <p:sldId id="263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2F9F4B-A76A-4427-98FD-94285AA6C0A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8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879" y="1122363"/>
            <a:ext cx="9144000" cy="2387600"/>
          </a:xfrm>
        </p:spPr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Finding a piece of text in a string</a:t>
            </a:r>
            <a:endParaRPr lang="en-US" dirty="0"/>
          </a:p>
          <a:p>
            <a:r>
              <a:rPr lang="en-US" dirty="0" smtClean="0"/>
              <a:t>Syntax</a:t>
            </a:r>
            <a:r>
              <a:rPr lang="en-US" dirty="0"/>
              <a:t>: LOCATE(</a:t>
            </a:r>
            <a:r>
              <a:rPr lang="en-US" dirty="0" err="1"/>
              <a:t>substring,string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SELECT LOCATE('or', ‘Hello World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8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Finding length of a string</a:t>
            </a:r>
          </a:p>
          <a:p>
            <a:r>
              <a:rPr lang="en-US" dirty="0" smtClean="0"/>
              <a:t>Syntax: LENGTH(string)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SELECT LENGTH</a:t>
            </a:r>
            <a:r>
              <a:rPr lang="en-US" dirty="0"/>
              <a:t>(‘Hello World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 algn="ctr"/>
            <a:r>
              <a:rPr lang="en-US" b="1" dirty="0"/>
              <a:t>Transforming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Syntax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LCASE(string)  - SELECT LCASE(‘HELLO world</a:t>
            </a:r>
            <a:r>
              <a:rPr lang="en-US" dirty="0"/>
              <a:t>’); -------- hello world</a:t>
            </a:r>
            <a:endParaRPr lang="en-US" dirty="0" smtClean="0"/>
          </a:p>
          <a:p>
            <a:r>
              <a:rPr lang="en-US" dirty="0" smtClean="0"/>
              <a:t>UCASE(string</a:t>
            </a:r>
            <a:r>
              <a:rPr lang="en-US" dirty="0"/>
              <a:t>)-SELECT </a:t>
            </a:r>
            <a:r>
              <a:rPr lang="en-US" dirty="0" smtClean="0"/>
              <a:t>UCASE</a:t>
            </a:r>
            <a:r>
              <a:rPr lang="en-US" dirty="0"/>
              <a:t>(‘HELLO world’); ----------- HELLO WORLD</a:t>
            </a:r>
            <a:endParaRPr lang="en-US" dirty="0" smtClean="0"/>
          </a:p>
          <a:p>
            <a:r>
              <a:rPr lang="en-US" dirty="0" smtClean="0"/>
              <a:t>REVERSE(string)</a:t>
            </a:r>
            <a:r>
              <a:rPr lang="en-US" b="1" dirty="0"/>
              <a:t>-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/>
              <a:t>REVERSE</a:t>
            </a:r>
            <a:r>
              <a:rPr lang="en-US" dirty="0"/>
              <a:t>('HELLO world'); ------- </a:t>
            </a:r>
            <a:r>
              <a:rPr lang="en-US" dirty="0" err="1"/>
              <a:t>dlrow</a:t>
            </a:r>
            <a:r>
              <a:rPr lang="en-US" dirty="0"/>
              <a:t> OLLEH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b="1" dirty="0" smtClean="0"/>
              <a:t>NUMERIC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FLOOR()</a:t>
            </a:r>
          </a:p>
          <a:p>
            <a:pPr marL="0" indent="0">
              <a:buNone/>
            </a:pPr>
            <a:r>
              <a:rPr lang="en-US" dirty="0"/>
              <a:t>This reduces any number containing decimals to the lowest whole </a:t>
            </a:r>
            <a:r>
              <a:rPr lang="en-US" dirty="0" smtClean="0"/>
              <a:t>number.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 FLOOR(number)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Output 2.67 as 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CEILING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/>
              <a:t>Raises a number containing decimals to the highest whole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SELECT </a:t>
            </a:r>
            <a:r>
              <a:rPr lang="en-US" dirty="0" smtClean="0"/>
              <a:t>CEILING(number)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Output 2.67 as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This function rounds the figures up or down to the nearest whole number (or to a specified number of decimal places).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ROUND(number,[Decimal Places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ROUND(2.67,1)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2.7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TRUNCATE()</a:t>
            </a:r>
          </a:p>
          <a:p>
            <a:pPr marL="0" indent="0">
              <a:buNone/>
            </a:pPr>
            <a:r>
              <a:rPr lang="en-US" dirty="0"/>
              <a:t>This function, rather than rounding, simply shortens the number to a required decimal place.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 smtClean="0"/>
              <a:t>TRUNCATE(number , places)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TRUNCATE(2.67,1)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2.6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TYPES: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Built-in </a:t>
            </a:r>
            <a:r>
              <a:rPr lang="en-US" b="1" dirty="0" smtClean="0"/>
              <a:t>functions</a:t>
            </a:r>
          </a:p>
          <a:p>
            <a:r>
              <a:rPr lang="en-US" dirty="0"/>
              <a:t>Strings functions - operate on string data types</a:t>
            </a:r>
          </a:p>
          <a:p>
            <a:r>
              <a:rPr lang="en-US" dirty="0"/>
              <a:t>Numeric functions - operate on numeric data types</a:t>
            </a:r>
          </a:p>
          <a:p>
            <a:r>
              <a:rPr lang="en-US" dirty="0"/>
              <a:t>Date functions - operate on date data types</a:t>
            </a:r>
          </a:p>
          <a:p>
            <a:r>
              <a:rPr lang="en-US" dirty="0" smtClean="0"/>
              <a:t>Aggregate Functions - </a:t>
            </a:r>
            <a:r>
              <a:rPr lang="en-US" dirty="0"/>
              <a:t>operate on all of the above data types and produce summarized result 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Stored functions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1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timestamp </a:t>
            </a:r>
            <a:r>
              <a:rPr lang="en-US" dirty="0"/>
              <a:t>datatype </a:t>
            </a:r>
            <a:r>
              <a:rPr lang="en-US" dirty="0" smtClean="0"/>
              <a:t>stores </a:t>
            </a:r>
            <a:r>
              <a:rPr lang="en-US" dirty="0"/>
              <a:t>the time that a row was last changed.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 smtClean="0"/>
              <a:t>2019-03-28 </a:t>
            </a:r>
            <a:r>
              <a:rPr lang="en-US" dirty="0" smtClean="0"/>
              <a:t>10:57:19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DATE_FORMAT allows </a:t>
            </a:r>
            <a:r>
              <a:rPr lang="en-US" dirty="0"/>
              <a:t>the developer to format the date anyway that they wish by specifying a sequence of format strings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/>
              <a:t>: DATE_FORMAT(date, sequence)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0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EXTRACTION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26379"/>
            <a:ext cx="11353800" cy="514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 Displays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DAYNAME(date</a:t>
            </a:r>
            <a:r>
              <a:rPr lang="en-US" dirty="0"/>
              <a:t>) </a:t>
            </a:r>
            <a:r>
              <a:rPr lang="en-US" dirty="0" smtClean="0"/>
              <a:t>        The </a:t>
            </a:r>
            <a:r>
              <a:rPr lang="en-US" dirty="0"/>
              <a:t>Name of the day </a:t>
            </a:r>
            <a:r>
              <a:rPr lang="en-US" dirty="0" smtClean="0"/>
              <a:t>                    Monday... Wednesday</a:t>
            </a:r>
            <a:r>
              <a:rPr lang="en-US" dirty="0"/>
              <a:t>....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MONTH(date</a:t>
            </a:r>
            <a:r>
              <a:rPr lang="en-US" dirty="0"/>
              <a:t>) </a:t>
            </a:r>
            <a:r>
              <a:rPr lang="en-US" dirty="0" smtClean="0"/>
              <a:t>            The </a:t>
            </a:r>
            <a:r>
              <a:rPr lang="en-US" dirty="0"/>
              <a:t>numeric </a:t>
            </a:r>
            <a:r>
              <a:rPr lang="en-US" dirty="0" smtClean="0"/>
              <a:t>month                       </a:t>
            </a:r>
            <a:r>
              <a:rPr lang="en-US" dirty="0"/>
              <a:t>01....04....08....11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MONTHNAME(date</a:t>
            </a:r>
            <a:r>
              <a:rPr lang="en-US" dirty="0"/>
              <a:t>) </a:t>
            </a:r>
            <a:r>
              <a:rPr lang="en-US" dirty="0" smtClean="0"/>
              <a:t> The </a:t>
            </a:r>
            <a:r>
              <a:rPr lang="en-US" dirty="0"/>
              <a:t>Month name </a:t>
            </a:r>
            <a:r>
              <a:rPr lang="en-US" dirty="0" smtClean="0"/>
              <a:t>                        January</a:t>
            </a:r>
            <a:r>
              <a:rPr lang="en-US" dirty="0"/>
              <a:t>....April....August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YEAR(date</a:t>
            </a:r>
            <a:r>
              <a:rPr lang="en-US" dirty="0"/>
              <a:t>) </a:t>
            </a:r>
            <a:r>
              <a:rPr lang="en-US" dirty="0" smtClean="0"/>
              <a:t>                  Four </a:t>
            </a:r>
            <a:r>
              <a:rPr lang="en-US" dirty="0"/>
              <a:t>digit year </a:t>
            </a:r>
            <a:r>
              <a:rPr lang="en-US" dirty="0" smtClean="0"/>
              <a:t>                              1998</a:t>
            </a:r>
            <a:r>
              <a:rPr lang="en-US" dirty="0"/>
              <a:t>, 2000, 2002, 2003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HOUR(time</a:t>
            </a:r>
            <a:r>
              <a:rPr lang="en-US" dirty="0"/>
              <a:t>) </a:t>
            </a:r>
            <a:r>
              <a:rPr lang="en-US" dirty="0" smtClean="0"/>
              <a:t>                Hour </a:t>
            </a:r>
            <a:r>
              <a:rPr lang="en-US" dirty="0"/>
              <a:t>(24 hour clock) </a:t>
            </a:r>
            <a:r>
              <a:rPr lang="en-US" dirty="0" smtClean="0"/>
              <a:t>                    07</a:t>
            </a:r>
            <a:r>
              <a:rPr lang="en-US" dirty="0"/>
              <a:t>....11....16....23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MINUTE(time</a:t>
            </a:r>
            <a:r>
              <a:rPr lang="en-US" dirty="0"/>
              <a:t>) </a:t>
            </a:r>
            <a:r>
              <a:rPr lang="en-US" dirty="0" smtClean="0"/>
              <a:t>            Minutes                                           01</a:t>
            </a:r>
            <a:r>
              <a:rPr lang="en-US" dirty="0"/>
              <a:t>....16....36....49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SECOND(time) </a:t>
            </a:r>
            <a:r>
              <a:rPr lang="en-US" dirty="0" smtClean="0"/>
              <a:t>           Seconds                                           01</a:t>
            </a:r>
            <a:r>
              <a:rPr lang="en-US" dirty="0"/>
              <a:t>....16....36....49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DAYOFYEAR(date</a:t>
            </a:r>
            <a:r>
              <a:rPr lang="en-US" dirty="0"/>
              <a:t>) </a:t>
            </a:r>
            <a:r>
              <a:rPr lang="en-US" dirty="0" smtClean="0"/>
              <a:t>      Numeric </a:t>
            </a:r>
            <a:r>
              <a:rPr lang="en-US" dirty="0"/>
              <a:t>day of the year </a:t>
            </a:r>
            <a:r>
              <a:rPr lang="en-US" dirty="0" smtClean="0"/>
              <a:t>              1</a:t>
            </a:r>
            <a:r>
              <a:rPr lang="en-US" dirty="0"/>
              <a:t>.....366</a:t>
            </a:r>
          </a:p>
        </p:txBody>
      </p:sp>
    </p:spTree>
    <p:extLst>
      <p:ext uri="{BB962C8B-B14F-4D97-AF65-F5344CB8AC3E}">
        <p14:creationId xmlns:p14="http://schemas.microsoft.com/office/powerpoint/2010/main" val="22911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DATE AND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functions that we can use to get the current date and time. NOW() - which gets both date and time, CURDATE() which works with only the date and CURTIME() for the time.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NOW</a:t>
            </a:r>
            <a:r>
              <a:rPr lang="en-US" dirty="0"/>
              <a:t>(), </a:t>
            </a:r>
            <a:r>
              <a:rPr lang="en-US" b="1" dirty="0"/>
              <a:t>CURTIME</a:t>
            </a:r>
            <a:r>
              <a:rPr lang="en-US" dirty="0"/>
              <a:t>(), </a:t>
            </a:r>
            <a:r>
              <a:rPr lang="en-US" b="1" dirty="0"/>
              <a:t>CURDATE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NOW()</a:t>
            </a:r>
            <a:r>
              <a:rPr lang="en-US" dirty="0"/>
              <a:t>	</a:t>
            </a:r>
            <a:r>
              <a:rPr lang="en-US" dirty="0" smtClean="0"/>
              <a:t>				CURTIME()</a:t>
            </a:r>
            <a:r>
              <a:rPr lang="en-US" dirty="0"/>
              <a:t>	</a:t>
            </a:r>
            <a:r>
              <a:rPr lang="en-US" dirty="0" smtClean="0"/>
              <a:t>	CURDATE()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2019-03-16 10:04:31 	 10:04:31 	</a:t>
            </a:r>
            <a:r>
              <a:rPr lang="en-US" dirty="0" smtClean="0"/>
              <a:t>	</a:t>
            </a:r>
            <a:r>
              <a:rPr lang="en-US" dirty="0"/>
              <a:t> 2019-03-16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727" y="1391991"/>
            <a:ext cx="9905998" cy="3124201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Adding </a:t>
            </a:r>
            <a:r>
              <a:rPr lang="en-US" dirty="0"/>
              <a:t>text to an existing </a:t>
            </a:r>
            <a:r>
              <a:rPr lang="en-US" dirty="0" smtClean="0"/>
              <a:t>value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Changing </a:t>
            </a:r>
            <a:r>
              <a:rPr lang="en-US" dirty="0"/>
              <a:t>Part of a String </a:t>
            </a:r>
            <a:endParaRPr lang="en-US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Extracting </a:t>
            </a:r>
            <a:r>
              <a:rPr lang="en-US" dirty="0"/>
              <a:t>Text from a </a:t>
            </a:r>
            <a:r>
              <a:rPr lang="en-US" dirty="0" smtClean="0"/>
              <a:t>String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Finding </a:t>
            </a:r>
            <a:r>
              <a:rPr lang="en-US" dirty="0"/>
              <a:t>a piece of text in a string</a:t>
            </a:r>
          </a:p>
        </p:txBody>
      </p:sp>
    </p:spTree>
    <p:extLst>
      <p:ext uri="{BB962C8B-B14F-4D97-AF65-F5344CB8AC3E}">
        <p14:creationId xmlns:p14="http://schemas.microsoft.com/office/powerpoint/2010/main" val="20093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365160"/>
            <a:ext cx="10515600" cy="581635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b="1" u="sng" dirty="0" smtClean="0"/>
              <a:t>Adding </a:t>
            </a:r>
            <a:r>
              <a:rPr lang="en-US" sz="3600" b="1" u="sng" dirty="0"/>
              <a:t>text to an existing value</a:t>
            </a:r>
            <a:endParaRPr lang="en-US" sz="3600" u="sng" dirty="0"/>
          </a:p>
          <a:p>
            <a:pPr marL="0" indent="0" algn="ctr">
              <a:buNone/>
            </a:pPr>
            <a:r>
              <a:rPr lang="en-US" sz="3600" dirty="0" smtClean="0"/>
              <a:t>Syntax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5"/>
                </a:solidFill>
              </a:rPr>
              <a:t>CONCAT(string1,string2,...) </a:t>
            </a:r>
            <a:endParaRPr lang="en-US" sz="36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/>
              <a:t>SELECT </a:t>
            </a:r>
            <a:r>
              <a:rPr lang="en-US" sz="2000" dirty="0" smtClean="0"/>
              <a:t>CONCAT(‘</a:t>
            </a:r>
            <a:r>
              <a:rPr lang="en-US" sz="2000" dirty="0" err="1" smtClean="0"/>
              <a:t>vishnu</a:t>
            </a:r>
            <a:r>
              <a:rPr lang="en-US" sz="2000" dirty="0" smtClean="0"/>
              <a:t>','gopi ');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vishnugopi</a:t>
            </a:r>
            <a:endParaRPr lang="en-US" sz="2000" dirty="0" smtClean="0"/>
          </a:p>
          <a:p>
            <a:pPr marL="0" indent="0" algn="ctr">
              <a:buNone/>
            </a:pPr>
            <a:endParaRPr lang="en-US" sz="3600" b="1" u="sng" dirty="0" smtClean="0"/>
          </a:p>
          <a:p>
            <a:pPr marL="0" indent="0" algn="ctr">
              <a:buNone/>
            </a:pPr>
            <a:r>
              <a:rPr lang="en-US" sz="3600" b="1" u="sng" dirty="0" smtClean="0"/>
              <a:t>Changing </a:t>
            </a:r>
            <a:r>
              <a:rPr lang="en-US" sz="3600" b="1" u="sng" dirty="0"/>
              <a:t>Part of a </a:t>
            </a:r>
            <a:r>
              <a:rPr lang="en-US" sz="3600" b="1" u="sng" dirty="0" smtClean="0"/>
              <a:t>String</a:t>
            </a:r>
          </a:p>
          <a:p>
            <a:pPr marL="0" indent="0" algn="ctr">
              <a:buNone/>
            </a:pPr>
            <a:r>
              <a:rPr lang="en-US" sz="3600" dirty="0" smtClean="0"/>
              <a:t>Syntax: </a:t>
            </a:r>
            <a:r>
              <a:rPr lang="en-US" sz="3600" dirty="0" smtClean="0">
                <a:solidFill>
                  <a:schemeClr val="tx1"/>
                </a:solidFill>
              </a:rPr>
              <a:t>REPLACE(</a:t>
            </a:r>
            <a:r>
              <a:rPr lang="en-US" sz="3600" dirty="0" err="1" smtClean="0">
                <a:solidFill>
                  <a:schemeClr val="tx1"/>
                </a:solidFill>
              </a:rPr>
              <a:t>whole_string,to_be_replaced,replacement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/>
              <a:t>SELECT REPLACE('Red </a:t>
            </a:r>
            <a:r>
              <a:rPr lang="en-US" sz="2000" dirty="0" err="1"/>
              <a:t>Apple','Red','Green</a:t>
            </a:r>
            <a:r>
              <a:rPr lang="en-US" sz="2000" dirty="0" smtClean="0"/>
              <a:t>')</a:t>
            </a:r>
          </a:p>
          <a:p>
            <a:pPr marL="0" indent="0" algn="ctr">
              <a:buNone/>
            </a:pPr>
            <a:r>
              <a:rPr lang="en-US" sz="2000" dirty="0"/>
              <a:t>Green Apple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43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INSERT() </a:t>
            </a:r>
            <a:r>
              <a:rPr lang="en-US" dirty="0"/>
              <a:t>function that overwrites any text in the string from a start point for a certain length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Syntax</a:t>
            </a:r>
            <a:r>
              <a:rPr lang="en-US" dirty="0"/>
              <a:t>:  INSERT(</a:t>
            </a:r>
            <a:r>
              <a:rPr lang="en-US" dirty="0" err="1"/>
              <a:t>string,start_position,length,newstring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08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Extracting </a:t>
            </a:r>
            <a:r>
              <a:rPr lang="en-US" b="1" dirty="0"/>
              <a:t>Text from a String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LEFT(</a:t>
            </a:r>
            <a:r>
              <a:rPr lang="en-US" dirty="0" err="1" smtClean="0"/>
              <a:t>string,length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RIGHT(</a:t>
            </a:r>
            <a:r>
              <a:rPr lang="en-US" dirty="0" err="1" smtClean="0"/>
              <a:t>string,length</a:t>
            </a:r>
            <a:r>
              <a:rPr lang="en-US" dirty="0"/>
              <a:t>)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MID(</a:t>
            </a:r>
            <a:r>
              <a:rPr lang="en-US" dirty="0" err="1" smtClean="0"/>
              <a:t>string,start_position,length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SUBSTRING(</a:t>
            </a:r>
            <a:r>
              <a:rPr lang="en-US" dirty="0" err="1"/>
              <a:t>string,position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b="1" dirty="0" smtClean="0"/>
              <a:t>LEFT</a:t>
            </a:r>
            <a:r>
              <a:rPr lang="en-US" sz="2400" dirty="0" smtClean="0"/>
              <a:t>(‘Hello World',</a:t>
            </a:r>
            <a:r>
              <a:rPr lang="en-US" sz="2400" dirty="0"/>
              <a:t>4) </a:t>
            </a:r>
            <a:r>
              <a:rPr lang="en-US" sz="2400" dirty="0" smtClean="0"/>
              <a:t>;		 Hell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RIGHT</a:t>
            </a:r>
            <a:r>
              <a:rPr lang="en-US" sz="2400" dirty="0"/>
              <a:t>(‘Hello World',</a:t>
            </a:r>
            <a:r>
              <a:rPr lang="en-US" sz="2400" dirty="0" smtClean="0"/>
              <a:t>7) </a:t>
            </a:r>
            <a:r>
              <a:rPr lang="en-US" sz="2400" dirty="0"/>
              <a:t>;	</a:t>
            </a:r>
            <a:r>
              <a:rPr lang="en-US" sz="2400" dirty="0" smtClean="0"/>
              <a:t>      o </a:t>
            </a:r>
            <a:r>
              <a:rPr lang="en-US" sz="2400" dirty="0"/>
              <a:t>World</a:t>
            </a:r>
          </a:p>
          <a:p>
            <a:pPr marL="0" indent="0"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MID</a:t>
            </a:r>
            <a:r>
              <a:rPr lang="en-US" sz="2400" dirty="0"/>
              <a:t>(‘Hello </a:t>
            </a:r>
            <a:r>
              <a:rPr lang="en-US" sz="2400" dirty="0" smtClean="0"/>
              <a:t>World',</a:t>
            </a:r>
            <a:r>
              <a:rPr lang="en-US" sz="2400" dirty="0"/>
              <a:t>2</a:t>
            </a:r>
            <a:r>
              <a:rPr lang="en-US" sz="2400" dirty="0" smtClean="0"/>
              <a:t>,3);</a:t>
            </a:r>
            <a:r>
              <a:rPr lang="en-US" sz="2400" dirty="0"/>
              <a:t>		 </a:t>
            </a:r>
            <a:r>
              <a:rPr lang="en-US" sz="2400" dirty="0" smtClean="0"/>
              <a:t>ell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SUBSTRING</a:t>
            </a:r>
            <a:r>
              <a:rPr lang="en-US" sz="2400" dirty="0"/>
              <a:t>(‘Hello World</a:t>
            </a:r>
            <a:r>
              <a:rPr lang="en-US" sz="2400" dirty="0" smtClean="0"/>
              <a:t>',‘2') </a:t>
            </a:r>
            <a:r>
              <a:rPr lang="en-US" sz="2400" dirty="0"/>
              <a:t>;	 </a:t>
            </a:r>
            <a:r>
              <a:rPr lang="en-US" sz="2400" dirty="0" err="1"/>
              <a:t>e</a:t>
            </a:r>
            <a:r>
              <a:rPr lang="en-US" sz="2400" dirty="0" err="1" smtClean="0"/>
              <a:t>llo</a:t>
            </a:r>
            <a:r>
              <a:rPr lang="en-US" sz="2400" dirty="0" smtClean="0"/>
              <a:t> </a:t>
            </a:r>
            <a:r>
              <a:rPr lang="en-US" sz="2400" dirty="0"/>
              <a:t>World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1281</TotalTime>
  <Words>429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Mesh</vt:lpstr>
      <vt:lpstr>FUNCTIONS </vt:lpstr>
      <vt:lpstr>DEFENITION</vt:lpstr>
      <vt:lpstr>DATE FUNCTIONS</vt:lpstr>
      <vt:lpstr>EXTRACTION FUNCTIONS</vt:lpstr>
      <vt:lpstr>CURRENT DATE AND TIME</vt:lpstr>
      <vt:lpstr>STRING FUNCTIONS</vt:lpstr>
      <vt:lpstr>PowerPoint Presentation</vt:lpstr>
      <vt:lpstr>PowerPoint Presentation</vt:lpstr>
      <vt:lpstr> Extracting Text from a String </vt:lpstr>
      <vt:lpstr>PowerPoint Presentation</vt:lpstr>
      <vt:lpstr>Transforming Strings</vt:lpstr>
      <vt:lpstr>NUMERIC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Muhseena</dc:creator>
  <cp:lastModifiedBy>Vishnu gopi</cp:lastModifiedBy>
  <cp:revision>82</cp:revision>
  <dcterms:created xsi:type="dcterms:W3CDTF">2018-03-23T05:45:45Z</dcterms:created>
  <dcterms:modified xsi:type="dcterms:W3CDTF">2019-03-16T06:48:30Z</dcterms:modified>
</cp:coreProperties>
</file>