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SQL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1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1679"/>
            <a:ext cx="10820400" cy="5016321"/>
          </a:xfrm>
        </p:spPr>
        <p:txBody>
          <a:bodyPr>
            <a:normAutofit/>
          </a:bodyPr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column.</a:t>
            </a:r>
          </a:p>
          <a:p>
            <a:r>
              <a:rPr lang="en-US" b="1" dirty="0"/>
              <a:t>COUNT() Syntax</a:t>
            </a:r>
          </a:p>
          <a:p>
            <a:r>
              <a:rPr lang="en-US" dirty="0"/>
              <a:t>SELECT COUNT(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='sl1';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5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AVG() Syntax</a:t>
            </a:r>
          </a:p>
          <a:p>
            <a:r>
              <a:rPr lang="en-US" dirty="0"/>
              <a:t>SELECT AVG(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='sl1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  <a:p>
            <a:r>
              <a:rPr lang="en-US" b="1" dirty="0" smtClean="0"/>
              <a:t>SUM()Syntax</a:t>
            </a:r>
            <a:endParaRPr lang="en-US" b="1" dirty="0" smtClean="0"/>
          </a:p>
          <a:p>
            <a:r>
              <a:rPr lang="en-US" dirty="0" smtClean="0"/>
              <a:t>SELECT</a:t>
            </a:r>
            <a:r>
              <a:rPr lang="en-US" dirty="0"/>
              <a:t>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='sl1';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BETWEEN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BETWEEN operator selects values within a given range. The values can be numbers, text, or dates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AND </a:t>
            </a:r>
            <a:r>
              <a:rPr lang="en-US" i="1" dirty="0"/>
              <a:t>value2</a:t>
            </a:r>
            <a:r>
              <a:rPr lang="en-US" i="1" dirty="0" smtClean="0"/>
              <a:t>;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between</a:t>
            </a:r>
            <a:r>
              <a:rPr lang="en-US" dirty="0">
                <a:solidFill>
                  <a:srgbClr val="FF0000"/>
                </a:solidFill>
              </a:rPr>
              <a:t> 700.0000000000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1800.7500000000;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SQL SELECT DISTINCT Statement</a:t>
            </a:r>
            <a:br>
              <a:rPr lang="en-US" dirty="0"/>
            </a:b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SELECT DISTINCT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hdata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24247"/>
            <a:ext cx="8610600" cy="12331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SQL AND, OR and </a:t>
            </a:r>
            <a:r>
              <a:rPr lang="en-US" dirty="0" err="1" smtClean="0"/>
              <a:t>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 </a:t>
            </a:r>
            <a:r>
              <a:rPr lang="en-US" dirty="0" err="1"/>
              <a:t>and</a:t>
            </a:r>
            <a:r>
              <a:rPr lang="en-US" dirty="0"/>
              <a:t> OR operators are used to filter records based on more than one </a:t>
            </a:r>
            <a:r>
              <a:rPr lang="en-US" dirty="0" smtClean="0"/>
              <a:t>condition</a:t>
            </a:r>
          </a:p>
          <a:p>
            <a:r>
              <a:rPr lang="en-US" dirty="0"/>
              <a:t>The AND operator displays a record if all the conditions separated by AND are TRUE.</a:t>
            </a:r>
          </a:p>
          <a:p>
            <a:r>
              <a:rPr lang="en-US" dirty="0" smtClean="0"/>
              <a:t>AND </a:t>
            </a:r>
            <a:r>
              <a:rPr lang="en-US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condition1</a:t>
            </a:r>
            <a:r>
              <a:rPr lang="en-US" dirty="0"/>
              <a:t> AND </a:t>
            </a:r>
            <a:r>
              <a:rPr lang="en-US" i="1" dirty="0"/>
              <a:t>condition2</a:t>
            </a:r>
            <a:r>
              <a:rPr lang="en-US" dirty="0"/>
              <a:t> AND </a:t>
            </a:r>
            <a:r>
              <a:rPr lang="en-US" i="1" dirty="0"/>
              <a:t>condition3 </a:t>
            </a:r>
            <a:r>
              <a:rPr lang="en-US" i="1" dirty="0" smtClean="0"/>
              <a:t>...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cocode,brcode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='01'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brcode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='ho';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12" y="519674"/>
            <a:ext cx="8918713" cy="1293028"/>
          </a:xfrm>
        </p:spPr>
        <p:txBody>
          <a:bodyPr/>
          <a:lstStyle/>
          <a:p>
            <a:r>
              <a:rPr lang="en-US" dirty="0"/>
              <a:t>OR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81" y="1975619"/>
            <a:ext cx="10820400" cy="4024125"/>
          </a:xfrm>
        </p:spPr>
        <p:txBody>
          <a:bodyPr/>
          <a:lstStyle/>
          <a:p>
            <a:r>
              <a:rPr lang="en-US" dirty="0"/>
              <a:t>The OR operator displays a record if any of the conditions separated by OR is TRUE.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condition1</a:t>
            </a:r>
            <a:r>
              <a:rPr lang="en-US" dirty="0"/>
              <a:t> OR </a:t>
            </a:r>
            <a:r>
              <a:rPr lang="en-US" i="1" dirty="0"/>
              <a:t>condition2</a:t>
            </a:r>
            <a:r>
              <a:rPr lang="en-US" dirty="0"/>
              <a:t> OR </a:t>
            </a:r>
            <a:r>
              <a:rPr lang="en-US" i="1" dirty="0"/>
              <a:t>condition3 </a:t>
            </a:r>
            <a:r>
              <a:rPr lang="en-US" i="1" dirty="0" smtClean="0"/>
              <a:t>...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docdate,docno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docno</a:t>
            </a:r>
            <a:r>
              <a:rPr lang="en-US" dirty="0">
                <a:solidFill>
                  <a:srgbClr val="FF0000"/>
                </a:solidFill>
              </a:rPr>
              <a:t>='MEC18-0051'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docdate</a:t>
            </a:r>
            <a:r>
              <a:rPr lang="en-US" dirty="0">
                <a:solidFill>
                  <a:srgbClr val="FF0000"/>
                </a:solidFill>
              </a:rPr>
              <a:t> ='2019-01-21 19:43:24';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620" y="1936983"/>
            <a:ext cx="10820400" cy="4024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NOT operator displays a record if the condition(s) is NOT TRUE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NOT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docdate,docno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docno</a:t>
            </a:r>
            <a:r>
              <a:rPr lang="en-US" dirty="0">
                <a:solidFill>
                  <a:srgbClr val="FF0000"/>
                </a:solidFill>
              </a:rPr>
              <a:t>='MEC18-0051';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2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ORDER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acccode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order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acccode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asc|desc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NULL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field </a:t>
            </a:r>
            <a:r>
              <a:rPr lang="en-US" dirty="0"/>
              <a:t>with a NULL value is a field with no value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IS NULL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ANALYSISCATCODE 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ANALYSISCATCODE </a:t>
            </a:r>
            <a:r>
              <a:rPr lang="en-US" b="1" dirty="0">
                <a:solidFill>
                  <a:srgbClr val="FF0000"/>
                </a:solidFill>
              </a:rPr>
              <a:t>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IS </a:t>
            </a:r>
            <a:r>
              <a:rPr lang="en-US" b="1" dirty="0"/>
              <a:t>NOT NULL Syntax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IS NOT NULL</a:t>
            </a:r>
            <a:r>
              <a:rPr lang="en-US" dirty="0" smtClean="0"/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ANALYSISCATCODE 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ANALYSISCATCODE </a:t>
            </a:r>
            <a:r>
              <a:rPr lang="en-US" b="1" dirty="0" smtClean="0">
                <a:solidFill>
                  <a:srgbClr val="FF0000"/>
                </a:solidFill>
              </a:rPr>
              <a:t>is 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MIN() and MAX()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MIN() function returns the smallest value of the selected column.</a:t>
            </a:r>
          </a:p>
          <a:p>
            <a:r>
              <a:rPr lang="en-US" dirty="0"/>
              <a:t>The MAX() function returns the largest value of the selected column.</a:t>
            </a:r>
          </a:p>
          <a:p>
            <a:r>
              <a:rPr lang="en-US" dirty="0"/>
              <a:t>MIN() Syntax</a:t>
            </a:r>
          </a:p>
          <a:p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='sl1';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3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MAX()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MAX(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EX;</a:t>
            </a:r>
          </a:p>
          <a:p>
            <a:r>
              <a:rPr lang="en-US" dirty="0" err="1">
                <a:solidFill>
                  <a:srgbClr val="FF0000"/>
                </a:solidFill>
              </a:rPr>
              <a:t>EX:</a:t>
            </a:r>
            <a:r>
              <a:rPr lang="en-US" b="1" dirty="0" err="1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max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fncode</a:t>
            </a:r>
            <a:r>
              <a:rPr lang="en-US" dirty="0">
                <a:solidFill>
                  <a:srgbClr val="FF0000"/>
                </a:solidFill>
              </a:rPr>
              <a:t>='sl1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  <a:p>
            <a:r>
              <a:rPr lang="en-US" b="1" dirty="0" smtClean="0"/>
              <a:t>To find second largest number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amt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amt</a:t>
            </a:r>
            <a:r>
              <a:rPr lang="en-US" dirty="0">
                <a:solidFill>
                  <a:schemeClr val="accent1"/>
                </a:solidFill>
              </a:rPr>
              <a:t> &lt; (</a:t>
            </a: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amt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ddata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5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532</TotalTime>
  <Words>234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           SQL QUERIES</vt:lpstr>
      <vt:lpstr>SQL SELECT DISTINCT Statement       </vt:lpstr>
      <vt:lpstr>   The SQL AND, OR and NOt Operators  </vt:lpstr>
      <vt:lpstr>OR Syntax </vt:lpstr>
      <vt:lpstr>NOT Syntax </vt:lpstr>
      <vt:lpstr> SQL ORDER BY Keyword </vt:lpstr>
      <vt:lpstr> NULL Values </vt:lpstr>
      <vt:lpstr> SQL MIN() and MAX() Functions </vt:lpstr>
      <vt:lpstr>MAX() Syntax </vt:lpstr>
      <vt:lpstr> SQL COUNT(), AVG() and SUM() Functions </vt:lpstr>
      <vt:lpstr> </vt:lpstr>
      <vt:lpstr>SQL BETWEEN Operator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Sruthy Aneesh</dc:creator>
  <cp:lastModifiedBy>Sruthy Aneesh</cp:lastModifiedBy>
  <cp:revision>26</cp:revision>
  <dcterms:created xsi:type="dcterms:W3CDTF">2019-03-05T05:09:14Z</dcterms:created>
  <dcterms:modified xsi:type="dcterms:W3CDTF">2019-03-16T07:14:01Z</dcterms:modified>
</cp:coreProperties>
</file>