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804"/>
            <a:ext cx="10515600" cy="876821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cursor is a kind of loop facility given to traverse in the result of SQL one by one.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every result by using cursor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 Cursors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supported in stored procedure, functions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only. MySQL cursor is available from version 5 or greater.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properties of MySQL cursor: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Non-scrollable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Asensitive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542"/>
            <a:ext cx="10515600" cy="880471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CURSOR WORKING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8924"/>
            <a:ext cx="12192000" cy="37121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125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6912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7254" y="4804011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79745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7317471" y="4531056"/>
            <a:ext cx="1748054" cy="116006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924334" y="5111086"/>
            <a:ext cx="64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1121" y="5165677"/>
            <a:ext cx="64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</p:cNvCxnSpPr>
          <p:nvPr/>
        </p:nvCxnSpPr>
        <p:spPr>
          <a:xfrm rot="16200000" flipV="1">
            <a:off x="7099507" y="3439065"/>
            <a:ext cx="529762" cy="1654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7278" y="4012441"/>
            <a:ext cx="0" cy="79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8" idx="1"/>
          </p:cNvCxnSpPr>
          <p:nvPr/>
        </p:nvCxnSpPr>
        <p:spPr>
          <a:xfrm>
            <a:off x="9065525" y="5111086"/>
            <a:ext cx="71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8081" y="36758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65525" y="4696978"/>
            <a:ext cx="52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395786"/>
            <a:ext cx="10515600" cy="575935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must always be associated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_statement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cursor by using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initializes the result set for the cursor, therefore,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before fetching rows from the result 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to retrieve the next row pointed by the cursor and move the cursor to the next row in the result 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list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to deactivate the cursor and release the memory associated with it as follows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situation when the cursor could not find any row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CONTINUE HANDLER FOR NOT FOUND SET finished = 1;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83238"/>
            <a:ext cx="10515600" cy="685753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68991"/>
            <a:ext cx="10515600" cy="5773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varchar(4000))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get_email: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(v_email,";",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65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9620" y="2634019"/>
            <a:ext cx="768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9" y="518615"/>
            <a:ext cx="5017819" cy="211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9" y="3987317"/>
            <a:ext cx="8051109" cy="1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CURSOR</vt:lpstr>
      <vt:lpstr>INTRODUCTION</vt:lpstr>
      <vt:lpstr>MYSQL CURSOR WORKING</vt:lpstr>
      <vt:lpstr>PowerPoint Presentation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Shareena Anoop</dc:creator>
  <cp:lastModifiedBy>Shareena Anoop</cp:lastModifiedBy>
  <cp:revision>15</cp:revision>
  <dcterms:created xsi:type="dcterms:W3CDTF">2018-11-14T10:06:06Z</dcterms:created>
  <dcterms:modified xsi:type="dcterms:W3CDTF">2018-11-19T08:05:21Z</dcterms:modified>
</cp:coreProperties>
</file>