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0" r:id="rId3"/>
    <p:sldId id="258" r:id="rId4"/>
    <p:sldId id="279" r:id="rId5"/>
    <p:sldId id="274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94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4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4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1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6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5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9F4B-A76A-4427-98FD-94285AA6C0A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38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STORED FUNCTION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MySQL Stored Function</a:t>
            </a:r>
            <a:r>
              <a:rPr lang="en-US" b="0" dirty="0">
                <a:effectLst/>
              </a:rPr>
              <a:t>. ... 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A</a:t>
            </a:r>
            <a:r>
              <a:rPr lang="en-US" b="0" dirty="0">
                <a:effectLst/>
              </a:rPr>
              <a:t> </a:t>
            </a:r>
            <a:r>
              <a:rPr lang="en-US" dirty="0">
                <a:effectLst/>
              </a:rPr>
              <a:t>stored function</a:t>
            </a:r>
            <a:r>
              <a:rPr lang="en-US" b="0" dirty="0">
                <a:effectLst/>
              </a:rPr>
              <a:t> is a special kind </a:t>
            </a:r>
            <a:r>
              <a:rPr lang="en-US" dirty="0">
                <a:effectLst/>
              </a:rPr>
              <a:t>stored</a:t>
            </a:r>
            <a:r>
              <a:rPr lang="en-US" b="0" dirty="0">
                <a:effectLst/>
              </a:rPr>
              <a:t> program that returns a single value.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619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 smtClean="0"/>
              <a:t>CREATE</a:t>
            </a:r>
            <a:r>
              <a:rPr lang="en-US" sz="3500" b="1" u="sng" dirty="0" smtClean="0"/>
              <a:t> </a:t>
            </a:r>
            <a:r>
              <a:rPr lang="en-US" b="1" u="sng" dirty="0" smtClean="0"/>
              <a:t>FUNCTION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CREATE FUNCTION name </a:t>
            </a:r>
            <a:r>
              <a:rPr lang="en-US" dirty="0" smtClean="0"/>
              <a:t>(parameter(s))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	RETURNS data type</a:t>
            </a:r>
          </a:p>
          <a:p>
            <a:pPr marL="0" indent="0">
              <a:buNone/>
            </a:pPr>
            <a:r>
              <a:rPr lang="en-US" dirty="0" smtClean="0"/>
              <a:t>   	DETERMINISTIC</a:t>
            </a:r>
          </a:p>
          <a:p>
            <a:pPr marL="0" indent="0">
              <a:buNone/>
            </a:pPr>
            <a:r>
              <a:rPr lang="en-US" dirty="0" smtClean="0"/>
              <a:t>   	STATEMENTS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DROP FUNCTION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 DROP </a:t>
            </a:r>
            <a:r>
              <a:rPr lang="en-US" dirty="0"/>
              <a:t>FUNCTION </a:t>
            </a:r>
            <a:r>
              <a:rPr lang="en-US" i="1" dirty="0" err="1" smtClean="0"/>
              <a:t>function_name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u="sng" dirty="0" smtClean="0"/>
              <a:t>CALL FUNCTION</a:t>
            </a:r>
          </a:p>
          <a:p>
            <a:pPr marL="0" indent="0">
              <a:buNone/>
            </a:pPr>
            <a:r>
              <a:rPr lang="en-US" b="1" u="sng" dirty="0" smtClean="0"/>
              <a:t>Select </a:t>
            </a:r>
            <a:r>
              <a:rPr lang="en-US" b="1" u="sng" dirty="0" err="1" smtClean="0"/>
              <a:t>functionname</a:t>
            </a:r>
            <a:r>
              <a:rPr lang="en-US" b="1" u="sng" dirty="0" smtClean="0"/>
              <a:t>();</a:t>
            </a:r>
          </a:p>
          <a:p>
            <a:pPr marL="0" indent="0">
              <a:buNone/>
            </a:pPr>
            <a:r>
              <a:rPr lang="en-US" b="1" u="sng" dirty="0"/>
              <a:t>Select </a:t>
            </a:r>
            <a:r>
              <a:rPr lang="en-US" b="1" u="sng" dirty="0" err="1" smtClean="0"/>
              <a:t>functionname</a:t>
            </a:r>
            <a:r>
              <a:rPr lang="en-US" dirty="0"/>
              <a:t> </a:t>
            </a:r>
            <a:r>
              <a:rPr lang="en-US" dirty="0" smtClean="0"/>
              <a:t>(parameter(s))</a:t>
            </a:r>
            <a:r>
              <a:rPr lang="en-US" b="1" u="sng" dirty="0" smtClean="0"/>
              <a:t>;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90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"CREATE FUNCTION name ([parameter(s)]) "</a:t>
            </a:r>
            <a:r>
              <a:rPr lang="en-US" dirty="0"/>
              <a:t> is mandatory and tells MySQL server to create a function named `name' with optional parameters defined in the parenthesis.</a:t>
            </a:r>
          </a:p>
          <a:p>
            <a:r>
              <a:rPr lang="en-US" b="1" dirty="0"/>
              <a:t>"RETURNS data type"</a:t>
            </a:r>
            <a:r>
              <a:rPr lang="en-US" dirty="0"/>
              <a:t> is mandatory and specifies the data type that the function should return.</a:t>
            </a:r>
          </a:p>
          <a:p>
            <a:r>
              <a:rPr lang="en-US" b="1" dirty="0"/>
              <a:t>"DETERMINISTIC"</a:t>
            </a:r>
            <a:r>
              <a:rPr lang="en-US" dirty="0"/>
              <a:t> means the function will return the same values if the same arguments are supplied to it.</a:t>
            </a:r>
          </a:p>
          <a:p>
            <a:r>
              <a:rPr lang="en-US" b="1" dirty="0"/>
              <a:t>"STATEMENTS"</a:t>
            </a:r>
            <a:r>
              <a:rPr lang="en-US" dirty="0"/>
              <a:t> is the procedural code that the function executes.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487"/>
            <a:ext cx="11113394" cy="5803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                 DELIMITER </a:t>
            </a: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b="1" dirty="0" smtClean="0"/>
              <a:t>		CREATE</a:t>
            </a:r>
            <a:r>
              <a:rPr lang="en-US" dirty="0" smtClean="0"/>
              <a:t> </a:t>
            </a:r>
            <a:r>
              <a:rPr lang="en-US" b="1" dirty="0"/>
              <a:t>FUNCTION</a:t>
            </a:r>
            <a:r>
              <a:rPr lang="en-US" dirty="0"/>
              <a:t> `FUNCTIONNAME`(`V_CODE` </a:t>
            </a:r>
            <a:r>
              <a:rPr lang="en-US" b="1" dirty="0"/>
              <a:t>CHAR</a:t>
            </a:r>
            <a:r>
              <a:rPr lang="en-US" dirty="0"/>
              <a:t>(15))</a:t>
            </a:r>
          </a:p>
          <a:p>
            <a:pPr marL="0" indent="0">
              <a:buNone/>
            </a:pPr>
            <a:r>
              <a:rPr lang="en-US" b="1" dirty="0" smtClean="0"/>
              <a:t>		RETURNS</a:t>
            </a:r>
            <a:r>
              <a:rPr lang="en-US" dirty="0" smtClean="0"/>
              <a:t> </a:t>
            </a:r>
            <a:r>
              <a:rPr lang="en-US" b="1" dirty="0"/>
              <a:t>varchar</a:t>
            </a:r>
            <a:r>
              <a:rPr lang="en-US" dirty="0"/>
              <a:t>(30) </a:t>
            </a:r>
            <a:r>
              <a:rPr lang="en-US" b="1" dirty="0"/>
              <a:t>CHARSET</a:t>
            </a:r>
            <a:r>
              <a:rPr lang="en-US" dirty="0"/>
              <a:t> </a:t>
            </a:r>
            <a:r>
              <a:rPr lang="en-US" b="1" dirty="0"/>
              <a:t>utf8</a:t>
            </a:r>
          </a:p>
          <a:p>
            <a:pPr marL="0" indent="0">
              <a:buNone/>
            </a:pPr>
            <a:r>
              <a:rPr lang="en-US" b="1" dirty="0" smtClean="0"/>
              <a:t>		BEGIN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		DECLARE</a:t>
            </a:r>
            <a:r>
              <a:rPr lang="en-US" dirty="0" smtClean="0"/>
              <a:t> </a:t>
            </a:r>
            <a:r>
              <a:rPr lang="en-US" dirty="0"/>
              <a:t>V_NAME </a:t>
            </a:r>
            <a:r>
              <a:rPr lang="en-US" b="1" dirty="0"/>
              <a:t>VARCHAR</a:t>
            </a:r>
            <a:r>
              <a:rPr lang="en-US" dirty="0"/>
              <a:t>(30) ;</a:t>
            </a:r>
          </a:p>
          <a:p>
            <a:pPr marL="0" indent="0">
              <a:buNone/>
            </a:pPr>
            <a:r>
              <a:rPr lang="en-US" b="1" dirty="0" smtClean="0"/>
              <a:t>			SELECT</a:t>
            </a:r>
            <a:r>
              <a:rPr lang="en-US" dirty="0" smtClean="0"/>
              <a:t> </a:t>
            </a:r>
            <a:r>
              <a:rPr lang="en-US" dirty="0"/>
              <a:t>DISPLAYNAME </a:t>
            </a:r>
            <a:r>
              <a:rPr lang="en-US" b="1" dirty="0"/>
              <a:t>INTO</a:t>
            </a:r>
            <a:r>
              <a:rPr lang="en-US" dirty="0"/>
              <a:t> V_NAME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/>
              <a:t>CODE = V_CODE;</a:t>
            </a:r>
          </a:p>
          <a:p>
            <a:pPr marL="0" indent="0">
              <a:buNone/>
            </a:pPr>
            <a:r>
              <a:rPr lang="en-US" b="1" dirty="0" smtClean="0"/>
              <a:t>			RETURN</a:t>
            </a:r>
            <a:r>
              <a:rPr lang="en-US" dirty="0" smtClean="0"/>
              <a:t> </a:t>
            </a:r>
            <a:r>
              <a:rPr lang="en-US" dirty="0"/>
              <a:t>V_NAME;</a:t>
            </a:r>
          </a:p>
          <a:p>
            <a:pPr marL="0" indent="0">
              <a:buNone/>
            </a:pPr>
            <a:r>
              <a:rPr lang="en-US" b="1" dirty="0" smtClean="0"/>
              <a:t>		END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***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                      DROP</a:t>
            </a:r>
            <a:r>
              <a:rPr lang="en-US" dirty="0" smtClean="0"/>
              <a:t>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smtClean="0"/>
              <a:t> FUNCTIONNAME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28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1104</TotalTime>
  <Words>28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</vt:lpstr>
      <vt:lpstr>Damask</vt:lpstr>
      <vt:lpstr>STORED FUNCTION</vt:lpstr>
      <vt:lpstr>MySQL Stored Function. ...  A stored function is a special kind stored program that returns a single value. 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Muhseena</dc:creator>
  <cp:lastModifiedBy>Vishnu gopi</cp:lastModifiedBy>
  <cp:revision>73</cp:revision>
  <dcterms:created xsi:type="dcterms:W3CDTF">2018-03-23T05:45:45Z</dcterms:created>
  <dcterms:modified xsi:type="dcterms:W3CDTF">2019-03-02T07:14:10Z</dcterms:modified>
</cp:coreProperties>
</file>