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33574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4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8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3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49079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8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7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74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928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729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5697" y="3234521"/>
            <a:ext cx="5845791" cy="835002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7230"/>
            <a:ext cx="10515600" cy="653458"/>
          </a:xfrm>
        </p:spPr>
        <p:txBody>
          <a:bodyPr/>
          <a:lstStyle/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02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 are virtual tables .By virtual,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means,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tables do not store any data of their own but display data stored in other tables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VIEWS are nothing but SELECT Queries.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890" y="272954"/>
            <a:ext cx="10515600" cy="873457"/>
          </a:xfrm>
        </p:spPr>
        <p:txBody>
          <a:bodyPr>
            <a:normAutofit fontScale="90000"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PROCESSING ALGORITHMS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549" y="1296535"/>
            <a:ext cx="10515600" cy="539086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attribute allows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which mechanism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when creating the view.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three algorithms: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[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}]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select-statement;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 combines the input query with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statement, which defines the view, into a single query.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algorithm is not allowed if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contains aggregate functions such as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subquery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 creates a temporary table based on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that defines the view, and then it executes the input query against this temporary table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algorithm:  Default algorithm when we create a view without specifying an explicit algorithm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43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144" y="515440"/>
            <a:ext cx="10515600" cy="60081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/>
              <a:t> </a:t>
            </a:r>
            <a:r>
              <a:rPr lang="en-US" sz="2000" dirty="0"/>
              <a:t>view and a </a:t>
            </a:r>
            <a:r>
              <a:rPr lang="en-US" sz="2000" dirty="0" smtClean="0"/>
              <a:t>table </a:t>
            </a:r>
            <a:r>
              <a:rPr lang="en-US" sz="2000" dirty="0"/>
              <a:t>cannot have the same name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statement: In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statement,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data from any table or view that exists in the database.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several rules that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must follow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a subquery in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clause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not in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clause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variables including local variables, user variables, and session variables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Cannot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to the parameters of prepared statements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29" y="4732839"/>
            <a:ext cx="4748072" cy="168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883" y="709684"/>
            <a:ext cx="10515600" cy="5786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egreeview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Select name, qualification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from employee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~~~~~~~~~~~~~~~~~~~~~~~~~~~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degreeview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view based on another 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semv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SELECT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semester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duration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FROM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degreeview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semester&gt;3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~~~~~~~~~~~~~~~~~~~~~~~~~~~~~~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semview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28" y="286350"/>
            <a:ext cx="4791020" cy="3096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28" y="3603008"/>
            <a:ext cx="4521958" cy="232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896" y="771097"/>
            <a:ext cx="9601200" cy="537039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is used to modify or update the already created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dropping 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columns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conditions;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US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31173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28851"/>
          </a:xfrm>
        </p:spPr>
        <p:txBody>
          <a:bodyPr>
            <a:normAutofit/>
          </a:bodyPr>
          <a:lstStyle/>
          <a:p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</a:t>
            </a: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4651"/>
            <a:ext cx="9601200" cy="483813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complex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data access to specific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nables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</a:t>
            </a:r>
          </a:p>
          <a:p>
            <a:pPr marL="0" indent="0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 querying data from a database view can be slow especially if the view is created based on other views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dependency: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view based on underlying tables of the database. Whenever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change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these tables that view associated with,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change the view as well.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2987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448</TotalTime>
  <Words>468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Franklin Gothic Book</vt:lpstr>
      <vt:lpstr>Times New Roman</vt:lpstr>
      <vt:lpstr>Wingdings</vt:lpstr>
      <vt:lpstr>Crop</vt:lpstr>
      <vt:lpstr>VIEWS</vt:lpstr>
      <vt:lpstr>INTRODUCTION</vt:lpstr>
      <vt:lpstr>  VIEW PROCESSING ALGORITHMS </vt:lpstr>
      <vt:lpstr>PowerPoint Presentation</vt:lpstr>
      <vt:lpstr>PowerPoint Presentation</vt:lpstr>
      <vt:lpstr>PowerPoint Presentation</vt:lpstr>
      <vt:lpstr>ADVANTAGES AND DISADVANTAGES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</dc:title>
  <dc:creator>Shareena Anoop</dc:creator>
  <cp:lastModifiedBy>Shareena Anoop</cp:lastModifiedBy>
  <cp:revision>26</cp:revision>
  <dcterms:created xsi:type="dcterms:W3CDTF">2018-11-26T10:58:45Z</dcterms:created>
  <dcterms:modified xsi:type="dcterms:W3CDTF">2018-12-01T08:24:31Z</dcterms:modified>
</cp:coreProperties>
</file>