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FE3104-2739-4A80-AFAB-0FE541DD635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inner-join.aspx" TargetMode="External"/><Relationship Id="rId2" Type="http://schemas.openxmlformats.org/officeDocument/2006/relationships/hyperlink" Target="http://www.mysqltutorial.org/mysql-select-statement-query-data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rename-table/" TargetMode="External"/><Relationship Id="rId2" Type="http://schemas.openxmlformats.org/officeDocument/2006/relationships/hyperlink" Target="http://www.mysqltutorial.org/mysql-drop-t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ysqltutorial.org/mysql-subquery/" TargetMode="External"/><Relationship Id="rId5" Type="http://schemas.openxmlformats.org/officeDocument/2006/relationships/hyperlink" Target="http://www.mysqltutorial.org/mysql-join/" TargetMode="External"/><Relationship Id="rId4" Type="http://schemas.openxmlformats.org/officeDocument/2006/relationships/hyperlink" Target="http://www.mysqltutorial.org/create-sql-updatable-views.asp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sqltutorial.org/mysql-distinct.aspx" TargetMode="External"/><Relationship Id="rId13" Type="http://schemas.openxmlformats.org/officeDocument/2006/relationships/hyperlink" Target="http://www.mysqltutorial.org/mysql-select-statement-query-data.aspx" TargetMode="External"/><Relationship Id="rId3" Type="http://schemas.openxmlformats.org/officeDocument/2006/relationships/hyperlink" Target="http://www.mysqltutorial.org/mysql-min/" TargetMode="External"/><Relationship Id="rId7" Type="http://schemas.openxmlformats.org/officeDocument/2006/relationships/hyperlink" Target="http://www.mysqltutorial.org/mysql-count/" TargetMode="External"/><Relationship Id="rId12" Type="http://schemas.openxmlformats.org/officeDocument/2006/relationships/hyperlink" Target="http://www.mysqltutorial.org/mysql-subquery/" TargetMode="External"/><Relationship Id="rId2" Type="http://schemas.openxmlformats.org/officeDocument/2006/relationships/hyperlink" Target="http://www.mysqltutorial.org/mysql-aggregate-functions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ysqltutorial.org/mysql-avg/" TargetMode="External"/><Relationship Id="rId11" Type="http://schemas.openxmlformats.org/officeDocument/2006/relationships/hyperlink" Target="http://www.mysqltutorial.org/sql-union-mysql.aspx" TargetMode="External"/><Relationship Id="rId5" Type="http://schemas.openxmlformats.org/officeDocument/2006/relationships/hyperlink" Target="http://www.mysqltutorial.org/mysql-sum/" TargetMode="External"/><Relationship Id="rId10" Type="http://schemas.openxmlformats.org/officeDocument/2006/relationships/hyperlink" Target="http://www.mysqltutorial.org/mysql-having.aspx" TargetMode="External"/><Relationship Id="rId4" Type="http://schemas.openxmlformats.org/officeDocument/2006/relationships/hyperlink" Target="http://www.mysqltutorial.org/mysql-max-function/" TargetMode="External"/><Relationship Id="rId9" Type="http://schemas.openxmlformats.org/officeDocument/2006/relationships/hyperlink" Target="http://www.mysqltutorial.org/mysql-group-by.aspx" TargetMode="External"/><Relationship Id="rId14" Type="http://schemas.openxmlformats.org/officeDocument/2006/relationships/hyperlink" Target="http://www.mysqltutorial.org/mysql-whe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views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497" y="1733107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Removing rows through the view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8409" y="2583712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DELETE statement to remove a row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9916" y="3540642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  DELETE FROM VIEW_NAME WHERE CONDITION;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75067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What are views?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7966"/>
            <a:ext cx="9905998" cy="3124201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database </a:t>
            </a:r>
            <a:r>
              <a:rPr lang="en-US" dirty="0">
                <a:effectLst/>
              </a:rPr>
              <a:t>view is a virtual table or logical table which is defined as a </a:t>
            </a:r>
            <a:r>
              <a:rPr lang="en-US" dirty="0">
                <a:effectLst/>
                <a:hlinkClick r:id="rId2" tooltip="MySQL SELECT"/>
              </a:rPr>
              <a:t>SQL SELECT query</a:t>
            </a:r>
            <a:r>
              <a:rPr lang="en-US" dirty="0">
                <a:effectLst/>
              </a:rPr>
              <a:t> with </a:t>
            </a:r>
            <a:r>
              <a:rPr lang="en-US" dirty="0">
                <a:effectLst/>
                <a:hlinkClick r:id="rId3" tooltip="MySQL INNER JOIN"/>
              </a:rPr>
              <a:t>joins</a:t>
            </a:r>
            <a:r>
              <a:rPr lang="en-US" dirty="0">
                <a:effectLst/>
              </a:rPr>
              <a:t>. Because a database view is similar to a database table, which consists of rows and </a:t>
            </a:r>
            <a:r>
              <a:rPr lang="en-US" dirty="0" smtClean="0">
                <a:effectLst/>
              </a:rPr>
              <a:t>columns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In </a:t>
            </a:r>
            <a:r>
              <a:rPr lang="en-US" dirty="0">
                <a:effectLst/>
              </a:rPr>
              <a:t>other words, VIEWS are nothing but SELECT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93" y="747043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Views syntax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9745" y="2151844"/>
            <a:ext cx="9905998" cy="3124201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view `view name` as select statement;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"CREATE VIEW `</a:t>
            </a:r>
            <a:r>
              <a:rPr lang="en-US" dirty="0" err="1"/>
              <a:t>view_name</a:t>
            </a:r>
            <a:r>
              <a:rPr lang="en-US" dirty="0"/>
              <a:t>`" tells MySQL server to create a view object in the database named `</a:t>
            </a:r>
            <a:r>
              <a:rPr lang="en-US" dirty="0" err="1"/>
              <a:t>view_name</a:t>
            </a:r>
            <a:r>
              <a:rPr lang="en-US" dirty="0"/>
              <a:t>`</a:t>
            </a:r>
          </a:p>
          <a:p>
            <a:r>
              <a:rPr lang="en-US" dirty="0"/>
              <a:t>"AS SELECT statement" is the SQL statements to be packed in the views. It can be a SELECT statement can contain data from one table or multiple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15454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666" y="2212552"/>
            <a:ext cx="115065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CREATE VIEW ‘</a:t>
            </a:r>
            <a:r>
              <a:rPr lang="en-US" dirty="0" err="1" smtClean="0"/>
              <a:t>v_pricelist</a:t>
            </a:r>
            <a:r>
              <a:rPr lang="en-US" b="1" dirty="0" smtClean="0"/>
              <a:t>’ as select</a:t>
            </a:r>
            <a:r>
              <a:rPr lang="en-US" dirty="0" smtClean="0"/>
              <a:t> </a:t>
            </a:r>
            <a:r>
              <a:rPr lang="en-US" dirty="0"/>
              <a:t>'00' </a:t>
            </a:r>
            <a:r>
              <a:rPr lang="en-US" b="1" dirty="0"/>
              <a:t>AS</a:t>
            </a:r>
            <a:r>
              <a:rPr lang="en-US" dirty="0"/>
              <a:t> `CODE`,`</a:t>
            </a:r>
            <a:r>
              <a:rPr lang="en-US" dirty="0" err="1"/>
              <a:t>idata</a:t>
            </a:r>
            <a:r>
              <a:rPr lang="en-US" dirty="0"/>
              <a:t>`.`BRCODE` </a:t>
            </a:r>
            <a:r>
              <a:rPr lang="en-US" b="1" dirty="0"/>
              <a:t>AS</a:t>
            </a:r>
            <a:r>
              <a:rPr lang="en-US" dirty="0"/>
              <a:t> `BRCODE`,`</a:t>
            </a:r>
            <a:r>
              <a:rPr lang="en-US" dirty="0" err="1"/>
              <a:t>idata</a:t>
            </a:r>
            <a:r>
              <a:rPr lang="en-US" dirty="0"/>
              <a:t>`.`ITEMCODE` </a:t>
            </a:r>
            <a:r>
              <a:rPr lang="en-US" b="1" dirty="0"/>
              <a:t>AS</a:t>
            </a:r>
            <a:r>
              <a:rPr lang="en-US" dirty="0"/>
              <a:t> `ITEMCODE`,`</a:t>
            </a:r>
            <a:r>
              <a:rPr lang="en-US" dirty="0" err="1"/>
              <a:t>idata</a:t>
            </a:r>
            <a:r>
              <a:rPr lang="en-US" dirty="0"/>
              <a:t>`.`PARTCODE` </a:t>
            </a:r>
            <a:r>
              <a:rPr lang="en-US" b="1" dirty="0"/>
              <a:t>AS</a:t>
            </a:r>
            <a:r>
              <a:rPr lang="en-US" dirty="0"/>
              <a:t> `PARTCODE`,`</a:t>
            </a:r>
            <a:r>
              <a:rPr lang="en-US" dirty="0" err="1"/>
              <a:t>idata</a:t>
            </a:r>
            <a:r>
              <a:rPr lang="en-US" dirty="0"/>
              <a:t>`.`RATE` </a:t>
            </a:r>
            <a:r>
              <a:rPr lang="en-US" b="1" dirty="0"/>
              <a:t>AS</a:t>
            </a:r>
            <a:r>
              <a:rPr lang="en-US" dirty="0"/>
              <a:t> `PRICE` </a:t>
            </a:r>
            <a:r>
              <a:rPr lang="en-US" b="1" dirty="0"/>
              <a:t>from</a:t>
            </a:r>
            <a:r>
              <a:rPr lang="en-US" dirty="0"/>
              <a:t> `</a:t>
            </a:r>
            <a:r>
              <a:rPr lang="en-US" dirty="0" err="1"/>
              <a:t>idata</a:t>
            </a:r>
            <a:r>
              <a:rPr lang="en-US" dirty="0"/>
              <a:t>` </a:t>
            </a:r>
            <a:r>
              <a:rPr lang="en-US" b="1" dirty="0"/>
              <a:t>where</a:t>
            </a:r>
            <a:r>
              <a:rPr lang="en-US" dirty="0"/>
              <a:t> ((`</a:t>
            </a:r>
            <a:r>
              <a:rPr lang="en-US" dirty="0" err="1"/>
              <a:t>idata</a:t>
            </a:r>
            <a:r>
              <a:rPr lang="en-US" dirty="0"/>
              <a:t>`.`CANCEL` = 'No') </a:t>
            </a:r>
            <a:r>
              <a:rPr lang="en-US" b="1" dirty="0"/>
              <a:t>and</a:t>
            </a:r>
            <a:r>
              <a:rPr lang="en-US" dirty="0"/>
              <a:t> (`</a:t>
            </a:r>
            <a:r>
              <a:rPr lang="en-US" dirty="0" err="1"/>
              <a:t>idata</a:t>
            </a:r>
            <a:r>
              <a:rPr lang="en-US" dirty="0"/>
              <a:t>`.`DOCDATE` =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(`</a:t>
            </a:r>
            <a:r>
              <a:rPr lang="en-US" dirty="0" err="1"/>
              <a:t>i</a:t>
            </a:r>
            <a:r>
              <a:rPr lang="en-US" dirty="0"/>
              <a:t>`.`DOCDATE`) </a:t>
            </a:r>
            <a:r>
              <a:rPr lang="en-US" b="1" dirty="0"/>
              <a:t>from</a:t>
            </a:r>
            <a:r>
              <a:rPr lang="en-US" dirty="0"/>
              <a:t> `</a:t>
            </a:r>
            <a:r>
              <a:rPr lang="en-US" dirty="0" err="1"/>
              <a:t>idata</a:t>
            </a:r>
            <a:r>
              <a:rPr lang="en-US" dirty="0"/>
              <a:t>` `</a:t>
            </a:r>
            <a:r>
              <a:rPr lang="en-US" dirty="0" err="1"/>
              <a:t>i</a:t>
            </a:r>
            <a:r>
              <a:rPr lang="en-US" dirty="0"/>
              <a:t>` </a:t>
            </a:r>
            <a:r>
              <a:rPr lang="en-US" b="1" dirty="0"/>
              <a:t>where</a:t>
            </a:r>
            <a:r>
              <a:rPr lang="en-US" dirty="0"/>
              <a:t> (`</a:t>
            </a:r>
            <a:r>
              <a:rPr lang="en-US" dirty="0" err="1"/>
              <a:t>i</a:t>
            </a:r>
            <a:r>
              <a:rPr lang="en-US" dirty="0"/>
              <a:t>`.`ITEMCODE` = `</a:t>
            </a:r>
            <a:r>
              <a:rPr lang="en-US" dirty="0" err="1"/>
              <a:t>idata</a:t>
            </a:r>
            <a:r>
              <a:rPr lang="en-US" dirty="0"/>
              <a:t>`.`ITEMCODE</a:t>
            </a:r>
            <a:r>
              <a:rPr lang="en-US" dirty="0" smtClean="0"/>
              <a:t>`))));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9" y="79849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USE VIEW?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0470" y="1429557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</a:p>
          <a:p>
            <a:r>
              <a:rPr lang="en-US" dirty="0"/>
              <a:t> </a:t>
            </a:r>
            <a:r>
              <a:rPr lang="en-US" dirty="0" smtClean="0"/>
              <a:t> SELECT * FROM ‘</a:t>
            </a:r>
            <a:r>
              <a:rPr lang="en-US" dirty="0" err="1" smtClean="0"/>
              <a:t>viewname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837" y="2562895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SELECT * FROM ‘</a:t>
            </a:r>
            <a:r>
              <a:rPr lang="en-US" dirty="0" err="1" smtClean="0"/>
              <a:t>v_pricelist</a:t>
            </a:r>
            <a:r>
              <a:rPr lang="en-US" dirty="0" smtClean="0"/>
              <a:t>’;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19" y="2075888"/>
            <a:ext cx="496321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768" y="1184856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318" y="2820473"/>
            <a:ext cx="862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 is used to delete view from the database which is no longer required.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 </a:t>
            </a:r>
            <a:r>
              <a:rPr lang="en-US" dirty="0" smtClean="0"/>
              <a:t>DROP VIEW ‘</a:t>
            </a:r>
            <a:r>
              <a:rPr lang="en-US" dirty="0" err="1" smtClean="0"/>
              <a:t>viewname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724" y="4559121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DROP VIEW ‘</a:t>
            </a:r>
            <a:r>
              <a:rPr lang="en-US" dirty="0" err="1" smtClean="0"/>
              <a:t>v_pricelist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2418" y="2951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1373" y="1502634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</a:t>
            </a:r>
            <a:r>
              <a:rPr lang="en-US" dirty="0">
                <a:hlinkClick r:id="rId2"/>
              </a:rPr>
              <a:t>drop</a:t>
            </a:r>
            <a:r>
              <a:rPr lang="en-US" dirty="0"/>
              <a:t> or </a:t>
            </a:r>
            <a:r>
              <a:rPr lang="en-US" dirty="0">
                <a:hlinkClick r:id="rId3"/>
              </a:rPr>
              <a:t>rename tables</a:t>
            </a:r>
            <a:r>
              <a:rPr lang="en-US" dirty="0"/>
              <a:t> to which a view references, MySQL does not issue any error. However, MySQL does invalidate the 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7464" y="4353650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631373" y="2835809"/>
            <a:ext cx="88634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 simple view can be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4"/>
              </a:rPr>
              <a:t>updatable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. A view created based on a complex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statement with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5"/>
              </a:rPr>
              <a:t>join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6"/>
              </a:rPr>
              <a:t>subquery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etc., cannot be updatable</a:t>
            </a:r>
          </a:p>
        </p:txBody>
      </p:sp>
    </p:spTree>
    <p:extLst>
      <p:ext uri="{BB962C8B-B14F-4D97-AF65-F5344CB8AC3E}">
        <p14:creationId xmlns:p14="http://schemas.microsoft.com/office/powerpoint/2010/main" val="61716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08" y="1366859"/>
            <a:ext cx="113906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iews </a:t>
            </a:r>
            <a:r>
              <a:rPr lang="en-US" dirty="0"/>
              <a:t>are not only query-able but also updatable. </a:t>
            </a:r>
            <a:r>
              <a:rPr lang="en-US" dirty="0" smtClean="0"/>
              <a:t>You can use INSERT,UPDATE or DELETE  statements in the Updatable view.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an updatable </a:t>
            </a:r>
            <a:r>
              <a:rPr lang="en-US" dirty="0" smtClean="0"/>
              <a:t>view, the SELECT statement </a:t>
            </a:r>
            <a:r>
              <a:rPr lang="en-US" dirty="0"/>
              <a:t>that defines the view must not contain any of the following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Aggregate functions</a:t>
            </a:r>
            <a:r>
              <a:rPr lang="en-US" dirty="0"/>
              <a:t> such as </a:t>
            </a:r>
            <a:r>
              <a:rPr lang="en-US" dirty="0">
                <a:hlinkClick r:id="rId3"/>
              </a:rPr>
              <a:t>MIN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MAX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SUM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AVG</a:t>
            </a:r>
            <a:r>
              <a:rPr lang="en-US" dirty="0"/>
              <a:t>, and </a:t>
            </a:r>
            <a:r>
              <a:rPr lang="en-US" dirty="0">
                <a:hlinkClick r:id="rId7"/>
              </a:rPr>
              <a:t>COUNT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DISTINCT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GROUP BY</a:t>
            </a:r>
            <a:r>
              <a:rPr lang="en-US" dirty="0"/>
              <a:t>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HAVING</a:t>
            </a:r>
            <a:r>
              <a:rPr lang="en-US" dirty="0"/>
              <a:t>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UNION</a:t>
            </a:r>
            <a:r>
              <a:rPr lang="en-US" dirty="0"/>
              <a:t> or UNION ALL clause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2"/>
              </a:rPr>
              <a:t>Subquery</a:t>
            </a:r>
            <a:r>
              <a:rPr lang="en-US" dirty="0">
                <a:hlinkClick r:id="rId12"/>
              </a:rPr>
              <a:t> </a:t>
            </a:r>
            <a:r>
              <a:rPr lang="en-US" dirty="0"/>
              <a:t>in the </a:t>
            </a:r>
            <a:r>
              <a:rPr lang="en-US" dirty="0">
                <a:hlinkClick r:id="rId13"/>
              </a:rPr>
              <a:t>SELECT</a:t>
            </a:r>
            <a:r>
              <a:rPr lang="en-US" dirty="0"/>
              <a:t> clause or in the </a:t>
            </a:r>
            <a:r>
              <a:rPr lang="en-US" dirty="0">
                <a:hlinkClick r:id="rId14"/>
              </a:rPr>
              <a:t>WHERE</a:t>
            </a:r>
            <a:r>
              <a:rPr lang="en-US" dirty="0"/>
              <a:t> clause that refers to the table appeared in the FROM clause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973" y="613064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UPDATABLE </a:t>
            </a:r>
            <a:r>
              <a:rPr lang="en-US" b="1" dirty="0"/>
              <a:t>V</a:t>
            </a:r>
            <a:r>
              <a:rPr lang="en-US" b="1" dirty="0" smtClean="0"/>
              <a:t>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8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4954" y="945573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CHECKING UPDATABLE VIEW INFORMATION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2623" y="1818892"/>
            <a:ext cx="110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check if </a:t>
            </a:r>
            <a:r>
              <a:rPr lang="en-US" dirty="0"/>
              <a:t>a view in a database in updatable by querying the </a:t>
            </a:r>
            <a:r>
              <a:rPr lang="en-US" dirty="0" err="1"/>
              <a:t>is_updatable</a:t>
            </a:r>
            <a:r>
              <a:rPr lang="en-US" dirty="0"/>
              <a:t> column from the views table in the </a:t>
            </a:r>
            <a:r>
              <a:rPr lang="en-US" dirty="0" err="1">
                <a:solidFill>
                  <a:srgbClr val="FF0000"/>
                </a:solidFill>
              </a:rPr>
              <a:t>information_schema</a:t>
            </a:r>
            <a:r>
              <a:rPr lang="en-US" dirty="0"/>
              <a:t>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9901" y="3224391"/>
            <a:ext cx="6088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table_name</a:t>
            </a:r>
            <a:r>
              <a:rPr lang="en-US" dirty="0"/>
              <a:t>, </a:t>
            </a:r>
          </a:p>
          <a:p>
            <a:r>
              <a:rPr lang="en-US" dirty="0"/>
              <a:t>    </a:t>
            </a:r>
            <a:r>
              <a:rPr lang="en-US" dirty="0" err="1"/>
              <a:t>is_updatable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information_schema.views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table_schema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database_name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4954" y="273537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50" y="2465223"/>
            <a:ext cx="3772426" cy="42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258</TotalTime>
  <Words>373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Mesh</vt:lpstr>
      <vt:lpstr>views </vt:lpstr>
      <vt:lpstr>What are views? </vt:lpstr>
      <vt:lpstr>Views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Vishnu gopi</dc:creator>
  <cp:lastModifiedBy>Aswathy M S</cp:lastModifiedBy>
  <cp:revision>26</cp:revision>
  <dcterms:created xsi:type="dcterms:W3CDTF">2019-04-05T09:30:03Z</dcterms:created>
  <dcterms:modified xsi:type="dcterms:W3CDTF">2019-05-04T05:02:35Z</dcterms:modified>
</cp:coreProperties>
</file>