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47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8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DATA TO </a:t>
            </a:r>
            <a:br>
              <a:rPr lang="en-US" dirty="0" smtClean="0"/>
            </a:br>
            <a:r>
              <a:rPr lang="en-US" dirty="0" smtClean="0"/>
              <a:t>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 know who all are using our software.</a:t>
            </a:r>
          </a:p>
          <a:p>
            <a:r>
              <a:rPr lang="en-US" dirty="0" smtClean="0"/>
              <a:t>To get all controls through web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have 2 stages:</a:t>
            </a:r>
          </a:p>
          <a:p>
            <a:pPr marL="0" indent="0">
              <a:buNone/>
            </a:pPr>
            <a:r>
              <a:rPr lang="en-US" dirty="0" smtClean="0"/>
              <a:t>               Stage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Stage 2</a:t>
            </a:r>
          </a:p>
        </p:txBody>
      </p:sp>
    </p:spTree>
    <p:extLst>
      <p:ext uri="{BB962C8B-B14F-4D97-AF65-F5344CB8AC3E}">
        <p14:creationId xmlns:p14="http://schemas.microsoft.com/office/powerpoint/2010/main" val="4201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time of opening our software, send some data(product </a:t>
            </a:r>
            <a:r>
              <a:rPr lang="en-US" dirty="0" err="1" smtClean="0"/>
              <a:t>details,company</a:t>
            </a:r>
            <a:r>
              <a:rPr lang="en-US" dirty="0" smtClean="0"/>
              <a:t> details, contact details) to the site in encrypted form.</a:t>
            </a:r>
          </a:p>
          <a:p>
            <a:endParaRPr lang="en-US" dirty="0" smtClean="0"/>
          </a:p>
          <a:p>
            <a:r>
              <a:rPr lang="en-US" dirty="0" smtClean="0"/>
              <a:t>Decrypt these data from the site , and check for this customer there.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customer not exists, it respond with 0(not encrypted). if customer is there,</a:t>
            </a:r>
          </a:p>
          <a:p>
            <a:pPr marL="0" indent="0">
              <a:buNone/>
            </a:pPr>
            <a:r>
              <a:rPr lang="en-US" dirty="0"/>
              <a:t>     it respond with the encrypted data of </a:t>
            </a:r>
            <a:r>
              <a:rPr lang="en-US" dirty="0" err="1"/>
              <a:t>customer_id</a:t>
            </a:r>
            <a:r>
              <a:rPr lang="en-US" dirty="0"/>
              <a:t> and </a:t>
            </a:r>
            <a:r>
              <a:rPr lang="en-US" dirty="0" err="1" smtClean="0"/>
              <a:t>sequence_no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 These </a:t>
            </a:r>
            <a:r>
              <a:rPr lang="en-US" dirty="0" err="1" smtClean="0"/>
              <a:t>customer_id</a:t>
            </a:r>
            <a:r>
              <a:rPr lang="en-US" dirty="0" smtClean="0"/>
              <a:t> and </a:t>
            </a:r>
            <a:r>
              <a:rPr lang="en-US" dirty="0" err="1" smtClean="0"/>
              <a:t>sequence_no</a:t>
            </a:r>
            <a:r>
              <a:rPr lang="en-US" dirty="0" smtClean="0"/>
              <a:t> will be updated in </a:t>
            </a:r>
            <a:r>
              <a:rPr lang="en-US" smtClean="0"/>
              <a:t>the </a:t>
            </a:r>
            <a:r>
              <a:rPr lang="en-US" smtClean="0"/>
              <a:t>table.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50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2 is only for verified customers.</a:t>
            </a:r>
          </a:p>
          <a:p>
            <a:endParaRPr lang="en-US" dirty="0" smtClean="0"/>
          </a:p>
          <a:p>
            <a:r>
              <a:rPr lang="en-US" dirty="0" smtClean="0"/>
              <a:t>At the time of opening our software, will send data(</a:t>
            </a:r>
            <a:r>
              <a:rPr lang="en-US" dirty="0" err="1" smtClean="0"/>
              <a:t>customer_id</a:t>
            </a:r>
            <a:r>
              <a:rPr lang="en-US" dirty="0" smtClean="0"/>
              <a:t>, </a:t>
            </a:r>
            <a:r>
              <a:rPr lang="en-US" dirty="0" err="1" smtClean="0"/>
              <a:t>sequence_no</a:t>
            </a:r>
            <a:r>
              <a:rPr lang="en-US" dirty="0" smtClean="0"/>
              <a:t>, version they are using) to the site.</a:t>
            </a:r>
          </a:p>
          <a:p>
            <a:endParaRPr lang="en-US" dirty="0" smtClean="0"/>
          </a:p>
          <a:p>
            <a:r>
              <a:rPr lang="en-US" dirty="0" smtClean="0"/>
              <a:t>These data will be stored in the site, it will help to know which version they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4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162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SENDING DATA TO  THE SITE</vt:lpstr>
      <vt:lpstr>AIM: </vt:lpstr>
      <vt:lpstr>STAGE 1</vt:lpstr>
      <vt:lpstr>STAGE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DATA TO  THE SITE</dc:title>
  <dc:creator>Aswathy M S</dc:creator>
  <cp:lastModifiedBy>Aswathy M S</cp:lastModifiedBy>
  <cp:revision>5</cp:revision>
  <dcterms:created xsi:type="dcterms:W3CDTF">2018-12-01T04:17:54Z</dcterms:created>
  <dcterms:modified xsi:type="dcterms:W3CDTF">2018-12-01T06:05:04Z</dcterms:modified>
</cp:coreProperties>
</file>