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A7AF-4F99-4319-BD7A-9FCBFBCB1EE6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A784-1FDE-4A63-89B3-6861FA28A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47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A7AF-4F99-4319-BD7A-9FCBFBCB1EE6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A784-1FDE-4A63-89B3-6861FA28A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86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A7AF-4F99-4319-BD7A-9FCBFBCB1EE6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A784-1FDE-4A63-89B3-6861FA28A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39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A7AF-4F99-4319-BD7A-9FCBFBCB1EE6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A784-1FDE-4A63-89B3-6861FA28A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83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A7AF-4F99-4319-BD7A-9FCBFBCB1EE6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A784-1FDE-4A63-89B3-6861FA28A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9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A7AF-4F99-4319-BD7A-9FCBFBCB1EE6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A784-1FDE-4A63-89B3-6861FA28A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84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A7AF-4F99-4319-BD7A-9FCBFBCB1EE6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A784-1FDE-4A63-89B3-6861FA28A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84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A7AF-4F99-4319-BD7A-9FCBFBCB1EE6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A784-1FDE-4A63-89B3-6861FA28A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63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A7AF-4F99-4319-BD7A-9FCBFBCB1EE6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A784-1FDE-4A63-89B3-6861FA28A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8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A7AF-4F99-4319-BD7A-9FCBFBCB1EE6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A784-1FDE-4A63-89B3-6861FA28A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2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A7AF-4F99-4319-BD7A-9FCBFBCB1EE6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A784-1FDE-4A63-89B3-6861FA28A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7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4A7AF-4F99-4319-BD7A-9FCBFBCB1EE6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9A784-1FDE-4A63-89B3-6861FA28A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6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DESIGN</a:t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113" y="1429554"/>
            <a:ext cx="4958366" cy="4739425"/>
          </a:xfrm>
        </p:spPr>
      </p:pic>
    </p:spTree>
    <p:extLst>
      <p:ext uri="{BB962C8B-B14F-4D97-AF65-F5344CB8AC3E}">
        <p14:creationId xmlns:p14="http://schemas.microsoft.com/office/powerpoint/2010/main" val="4106723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58368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ReadSettings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231" y="730919"/>
            <a:ext cx="10515600" cy="591457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While(</a:t>
            </a:r>
            <a:r>
              <a:rPr lang="en-US" dirty="0" err="1" smtClean="0"/>
              <a:t>reader.Read</a:t>
            </a:r>
            <a:r>
              <a:rPr lang="en-US" dirty="0" smtClean="0"/>
              <a:t>())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switch(</a:t>
            </a:r>
            <a:r>
              <a:rPr lang="en-US" dirty="0" err="1" smtClean="0"/>
              <a:t>reader.Nodetype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case </a:t>
            </a:r>
            <a:r>
              <a:rPr lang="en-US" dirty="0" err="1" smtClean="0"/>
              <a:t>xmlNodeType.Element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xmlElement</a:t>
            </a:r>
            <a:r>
              <a:rPr lang="en-US" dirty="0" smtClean="0"/>
              <a:t>=</a:t>
            </a:r>
            <a:r>
              <a:rPr lang="en-US" dirty="0" err="1" smtClean="0"/>
              <a:t>reader.Name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break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case </a:t>
            </a:r>
            <a:r>
              <a:rPr lang="en-US" dirty="0" err="1" smtClean="0"/>
              <a:t>xmlNodeType.Text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switch(</a:t>
            </a:r>
            <a:r>
              <a:rPr lang="en-US" dirty="0" err="1" smtClean="0"/>
              <a:t>xmlElement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case “USER”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set username=</a:t>
            </a:r>
            <a:r>
              <a:rPr lang="en-US" dirty="0" err="1" smtClean="0"/>
              <a:t>raeder.value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break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897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064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ReadSettings</a:t>
            </a:r>
            <a:r>
              <a:rPr lang="en-US" dirty="0" smtClean="0">
                <a:solidFill>
                  <a:srgbClr val="FF0000"/>
                </a:solidFill>
              </a:rPr>
              <a:t>(()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3190"/>
            <a:ext cx="10515600" cy="56538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				case “SERVER”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set </a:t>
            </a:r>
            <a:r>
              <a:rPr lang="en-US" dirty="0" err="1" smtClean="0"/>
              <a:t>serverName</a:t>
            </a:r>
            <a:r>
              <a:rPr lang="en-US" dirty="0" smtClean="0"/>
              <a:t>=</a:t>
            </a:r>
            <a:r>
              <a:rPr lang="en-US" dirty="0" err="1" smtClean="0"/>
              <a:t>reader.value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break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case “DATABASE”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set </a:t>
            </a:r>
            <a:r>
              <a:rPr lang="en-US" dirty="0" err="1" smtClean="0"/>
              <a:t>dbName</a:t>
            </a:r>
            <a:r>
              <a:rPr lang="en-US" dirty="0" smtClean="0"/>
              <a:t>=</a:t>
            </a:r>
            <a:r>
              <a:rPr lang="en-US" dirty="0" err="1" smtClean="0"/>
              <a:t>reader.value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break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case “PORT”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set </a:t>
            </a:r>
            <a:r>
              <a:rPr lang="en-US" dirty="0" err="1" smtClean="0"/>
              <a:t>dbPort</a:t>
            </a:r>
            <a:r>
              <a:rPr lang="en-US" dirty="0" smtClean="0"/>
              <a:t>=</a:t>
            </a:r>
            <a:r>
              <a:rPr lang="en-US" dirty="0" err="1" smtClean="0"/>
              <a:t>reader.value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break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break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reader.close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	Return settings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074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0638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Writesettings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867" y="1378039"/>
            <a:ext cx="10984606" cy="533185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4 variables get-</a:t>
            </a:r>
            <a:r>
              <a:rPr lang="en-US" dirty="0" err="1" smtClean="0"/>
              <a:t>usr,svr,dbs,prt</a:t>
            </a:r>
            <a:endParaRPr lang="en-US" dirty="0" smtClean="0"/>
          </a:p>
          <a:p>
            <a:r>
              <a:rPr lang="en-US" dirty="0"/>
              <a:t>2</a:t>
            </a:r>
            <a:r>
              <a:rPr lang="en-US" dirty="0" smtClean="0"/>
              <a:t> object-set1(</a:t>
            </a:r>
            <a:r>
              <a:rPr lang="en-US" dirty="0" err="1" smtClean="0"/>
              <a:t>xmlSettings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     -writer(</a:t>
            </a:r>
            <a:r>
              <a:rPr lang="en-US" dirty="0" err="1" smtClean="0"/>
              <a:t>xmlTextWriter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If (file exists)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“File not Found”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else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writer.writestartDocument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writre.writestartElement</a:t>
            </a:r>
            <a:r>
              <a:rPr lang="en-US" dirty="0" smtClean="0"/>
              <a:t>(“?</a:t>
            </a:r>
            <a:r>
              <a:rPr lang="en-US" dirty="0" err="1" smtClean="0"/>
              <a:t>xmlversion</a:t>
            </a:r>
            <a:r>
              <a:rPr lang="en-US" dirty="0" smtClean="0"/>
              <a:t>”)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writer.writeStartElement</a:t>
            </a:r>
            <a:r>
              <a:rPr lang="en-US" dirty="0" smtClean="0"/>
              <a:t>(“Settings”)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760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writesettings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sz="2600" dirty="0" err="1" smtClean="0"/>
              <a:t>writer.WriteStartElement</a:t>
            </a:r>
            <a:r>
              <a:rPr lang="en-US" sz="2600" dirty="0"/>
              <a:t>("USER</a:t>
            </a:r>
            <a:r>
              <a:rPr lang="en-US" sz="2600" dirty="0" smtClean="0"/>
              <a:t>");</a:t>
            </a:r>
          </a:p>
          <a:p>
            <a:pPr marL="0" indent="0">
              <a:buNone/>
            </a:pPr>
            <a:r>
              <a:rPr lang="en-US" sz="2600" dirty="0" smtClean="0"/>
              <a:t>          	set1.userName </a:t>
            </a:r>
            <a:r>
              <a:rPr lang="en-US" sz="2600" dirty="0"/>
              <a:t>= </a:t>
            </a:r>
            <a:r>
              <a:rPr lang="en-US" sz="2600" dirty="0" err="1"/>
              <a:t>usr</a:t>
            </a:r>
            <a:r>
              <a:rPr lang="en-US" sz="2600" dirty="0" smtClean="0"/>
              <a:t>;</a:t>
            </a:r>
          </a:p>
          <a:p>
            <a:pPr marL="0" indent="0">
              <a:buNone/>
            </a:pPr>
            <a:r>
              <a:rPr lang="en-US" sz="2600" dirty="0" smtClean="0"/>
              <a:t>                 </a:t>
            </a:r>
            <a:r>
              <a:rPr lang="en-US" sz="2600" dirty="0" err="1" smtClean="0"/>
              <a:t>writer.WriteString</a:t>
            </a:r>
            <a:r>
              <a:rPr lang="en-US" sz="2600" dirty="0" smtClean="0"/>
              <a:t>(set1.userName);          </a:t>
            </a:r>
          </a:p>
          <a:p>
            <a:pPr marL="0" indent="0">
              <a:buNone/>
            </a:pPr>
            <a:r>
              <a:rPr lang="en-US" sz="2600" dirty="0"/>
              <a:t> </a:t>
            </a:r>
            <a:r>
              <a:rPr lang="en-US" sz="2600" dirty="0" smtClean="0"/>
              <a:t>                </a:t>
            </a:r>
            <a:r>
              <a:rPr lang="en-US" sz="2600" dirty="0" err="1" smtClean="0"/>
              <a:t>writer.WriteEndElement</a:t>
            </a:r>
            <a:r>
              <a:rPr lang="en-US" sz="2600" dirty="0" smtClean="0"/>
              <a:t>();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 </a:t>
            </a:r>
            <a:r>
              <a:rPr lang="en-US" sz="2600" dirty="0" smtClean="0"/>
              <a:t>	</a:t>
            </a:r>
            <a:r>
              <a:rPr lang="en-US" sz="2400" dirty="0" err="1" smtClean="0"/>
              <a:t>writer.WriteStartElement</a:t>
            </a:r>
            <a:r>
              <a:rPr lang="en-US" sz="2400" dirty="0"/>
              <a:t>("SERVER");</a:t>
            </a:r>
          </a:p>
          <a:p>
            <a:pPr marL="0" indent="0">
              <a:buNone/>
            </a:pPr>
            <a:r>
              <a:rPr lang="en-US" sz="2400" dirty="0" smtClean="0"/>
              <a:t>            	set1.serverName </a:t>
            </a:r>
            <a:r>
              <a:rPr lang="en-US" sz="2400" dirty="0"/>
              <a:t>= </a:t>
            </a:r>
            <a:r>
              <a:rPr lang="en-US" sz="2400" dirty="0" err="1"/>
              <a:t>svr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 smtClean="0"/>
              <a:t>                  </a:t>
            </a:r>
            <a:r>
              <a:rPr lang="en-US" sz="2400" dirty="0" err="1" smtClean="0"/>
              <a:t>writer.WriteString</a:t>
            </a:r>
            <a:r>
              <a:rPr lang="en-US" sz="2400" dirty="0" smtClean="0"/>
              <a:t>(set1.serverName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smtClean="0"/>
              <a:t>      </a:t>
            </a:r>
            <a:r>
              <a:rPr lang="en-US" sz="2400" dirty="0" err="1" smtClean="0"/>
              <a:t>writer.WriteEndElement</a:t>
            </a:r>
            <a:r>
              <a:rPr lang="en-US" sz="2400" dirty="0" smtClean="0"/>
              <a:t>();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writer.WriteStartElement</a:t>
            </a:r>
            <a:r>
              <a:rPr lang="en-US" sz="2400" dirty="0"/>
              <a:t>("DATABASE");</a:t>
            </a:r>
          </a:p>
          <a:p>
            <a:pPr marL="0" indent="0">
              <a:buNone/>
            </a:pPr>
            <a:r>
              <a:rPr lang="en-US" sz="2400" dirty="0" smtClean="0"/>
              <a:t>                  set1.dbName </a:t>
            </a:r>
            <a:r>
              <a:rPr lang="en-US" sz="2400" dirty="0"/>
              <a:t>= </a:t>
            </a:r>
            <a:r>
              <a:rPr lang="en-US" sz="2400" dirty="0" err="1"/>
              <a:t>dbs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           </a:t>
            </a:r>
            <a:r>
              <a:rPr lang="en-US" sz="2400" dirty="0" smtClean="0"/>
              <a:t>      </a:t>
            </a:r>
            <a:r>
              <a:rPr lang="en-US" sz="2400" dirty="0" err="1"/>
              <a:t>writer.WriteString</a:t>
            </a:r>
            <a:r>
              <a:rPr lang="en-US" sz="2400" dirty="0"/>
              <a:t>(set1.dbName);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smtClean="0"/>
              <a:t>     </a:t>
            </a:r>
            <a:r>
              <a:rPr lang="en-US" sz="2400" dirty="0" err="1" smtClean="0"/>
              <a:t>writer.WriteEndElement</a:t>
            </a:r>
            <a:r>
              <a:rPr lang="en-US" sz="2400" dirty="0"/>
              <a:t>();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396192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WriteSettings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</a:t>
            </a:r>
            <a:r>
              <a:rPr lang="en-US" dirty="0" err="1" smtClean="0"/>
              <a:t>writer.WriteStartElement</a:t>
            </a:r>
            <a:r>
              <a:rPr lang="en-US" dirty="0" smtClean="0"/>
              <a:t>("PORT");</a:t>
            </a:r>
          </a:p>
          <a:p>
            <a:pPr marL="0" indent="0">
              <a:buNone/>
            </a:pPr>
            <a:r>
              <a:rPr lang="en-US" dirty="0" smtClean="0"/>
              <a:t>                	  set1.dbPort = </a:t>
            </a:r>
            <a:r>
              <a:rPr lang="en-US" dirty="0" err="1" smtClean="0"/>
              <a:t>prt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    	  </a:t>
            </a:r>
            <a:r>
              <a:rPr lang="en-US" dirty="0" err="1" smtClean="0"/>
              <a:t>writer.WriteString</a:t>
            </a:r>
            <a:r>
              <a:rPr lang="en-US" dirty="0" smtClean="0"/>
              <a:t>(set1.dbPort);</a:t>
            </a:r>
          </a:p>
          <a:p>
            <a:pPr marL="0" indent="0">
              <a:buNone/>
            </a:pPr>
            <a:r>
              <a:rPr lang="en-US" dirty="0" smtClean="0"/>
              <a:t>            	  </a:t>
            </a:r>
            <a:r>
              <a:rPr lang="en-US" dirty="0" err="1" smtClean="0"/>
              <a:t>writer.WriteEndElement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	 </a:t>
            </a:r>
            <a:r>
              <a:rPr lang="en-US" dirty="0" err="1" smtClean="0"/>
              <a:t>writer.WriteStartElement</a:t>
            </a:r>
            <a:r>
              <a:rPr lang="en-US" dirty="0" smtClean="0"/>
              <a:t>("MULTIDATABASE");</a:t>
            </a:r>
          </a:p>
          <a:p>
            <a:pPr marL="0" indent="0">
              <a:buNone/>
            </a:pPr>
            <a:r>
              <a:rPr lang="en-US" dirty="0" smtClean="0"/>
              <a:t>            	 </a:t>
            </a:r>
            <a:r>
              <a:rPr lang="en-US" dirty="0" err="1" smtClean="0"/>
              <a:t>writer.WriteString</a:t>
            </a:r>
            <a:r>
              <a:rPr lang="en-US" dirty="0" smtClean="0"/>
              <a:t>("False");</a:t>
            </a:r>
          </a:p>
          <a:p>
            <a:pPr marL="0" indent="0">
              <a:buNone/>
            </a:pPr>
            <a:r>
              <a:rPr lang="en-US" dirty="0" smtClean="0"/>
              <a:t>        	 </a:t>
            </a:r>
            <a:r>
              <a:rPr lang="en-US" dirty="0" err="1" smtClean="0"/>
              <a:t>writer.WriteEndElement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 </a:t>
            </a:r>
            <a:r>
              <a:rPr lang="en-US" dirty="0" err="1" smtClean="0"/>
              <a:t>writer.WriteEndElement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 smtClean="0"/>
              <a:t>           </a:t>
            </a:r>
            <a:r>
              <a:rPr lang="en-US" dirty="0" err="1" smtClean="0"/>
              <a:t>writer.WriteEndElement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 smtClean="0"/>
              <a:t>           </a:t>
            </a:r>
            <a:r>
              <a:rPr lang="en-US" dirty="0" err="1" smtClean="0"/>
              <a:t>writer.WriteEndDocument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 smtClean="0"/>
              <a:t>           </a:t>
            </a:r>
            <a:r>
              <a:rPr lang="en-US" dirty="0" err="1" smtClean="0"/>
              <a:t>writer.Close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 smtClean="0"/>
              <a:t>           return </a:t>
            </a:r>
            <a:r>
              <a:rPr lang="en-US" dirty="0"/>
              <a:t>set1;</a:t>
            </a:r>
          </a:p>
        </p:txBody>
      </p:sp>
    </p:spTree>
    <p:extLst>
      <p:ext uri="{BB962C8B-B14F-4D97-AF65-F5344CB8AC3E}">
        <p14:creationId xmlns:p14="http://schemas.microsoft.com/office/powerpoint/2010/main" val="2292427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839" y="1880314"/>
            <a:ext cx="4713667" cy="3928057"/>
          </a:xfrm>
        </p:spPr>
      </p:pic>
    </p:spTree>
    <p:extLst>
      <p:ext uri="{BB962C8B-B14F-4D97-AF65-F5344CB8AC3E}">
        <p14:creationId xmlns:p14="http://schemas.microsoft.com/office/powerpoint/2010/main" val="2485196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Settings.Xml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&lt;?xml version="1.0" encoding="utf-8" standalone="yes"?&gt;</a:t>
            </a:r>
          </a:p>
          <a:p>
            <a:pPr marL="0" indent="0">
              <a:buNone/>
            </a:pPr>
            <a:r>
              <a:rPr lang="en-US" dirty="0"/>
              <a:t>&lt;Settings&gt;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	&lt;</a:t>
            </a:r>
            <a:r>
              <a:rPr lang="en-US" dirty="0"/>
              <a:t>USER&gt;admin&lt;/USER</a:t>
            </a:r>
            <a:r>
              <a:rPr lang="en-US" dirty="0" smtClean="0"/>
              <a:t>&gt;  </a:t>
            </a:r>
          </a:p>
          <a:p>
            <a:pPr marL="0" indent="0">
              <a:buNone/>
            </a:pPr>
            <a:r>
              <a:rPr lang="en-US" dirty="0" smtClean="0"/>
              <a:t>  	&lt;</a:t>
            </a:r>
            <a:r>
              <a:rPr lang="en-US" dirty="0"/>
              <a:t>SERVER&gt;MSERVER&lt;/SERVER</a:t>
            </a:r>
            <a:r>
              <a:rPr lang="en-US" dirty="0" smtClean="0"/>
              <a:t>&gt;              	</a:t>
            </a:r>
            <a:r>
              <a:rPr lang="en-US" b="1" dirty="0" smtClean="0"/>
              <a:t>&lt;</a:t>
            </a:r>
            <a:r>
              <a:rPr lang="en-US" dirty="0"/>
              <a:t>DATABASE&gt;eplus038_data&lt;/DATABASE&gt;</a:t>
            </a:r>
          </a:p>
          <a:p>
            <a:pPr marL="0" indent="0">
              <a:buNone/>
            </a:pPr>
            <a:r>
              <a:rPr lang="en-US" dirty="0" smtClean="0"/>
              <a:t> 	&lt;</a:t>
            </a:r>
            <a:r>
              <a:rPr lang="en-US" dirty="0"/>
              <a:t>PORT&gt;3306&lt;/PORT&gt;</a:t>
            </a:r>
          </a:p>
          <a:p>
            <a:pPr marL="0" indent="0">
              <a:buNone/>
            </a:pPr>
            <a:r>
              <a:rPr lang="en-US" dirty="0" smtClean="0"/>
              <a:t> 	&lt;</a:t>
            </a:r>
            <a:r>
              <a:rPr lang="en-US" dirty="0"/>
              <a:t>MODE&gt;False&lt;/MODE&gt;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	&lt;</a:t>
            </a:r>
            <a:r>
              <a:rPr lang="en-US" dirty="0"/>
              <a:t>MULTIDATABASE&gt;False&lt;/MULTIDATABASE&gt;</a:t>
            </a:r>
          </a:p>
          <a:p>
            <a:pPr marL="0" indent="0">
              <a:buNone/>
            </a:pPr>
            <a:r>
              <a:rPr lang="en-US" dirty="0"/>
              <a:t>&lt;/Settings&gt;</a:t>
            </a:r>
          </a:p>
        </p:txBody>
      </p:sp>
    </p:spTree>
    <p:extLst>
      <p:ext uri="{BB962C8B-B14F-4D97-AF65-F5344CB8AC3E}">
        <p14:creationId xmlns:p14="http://schemas.microsoft.com/office/powerpoint/2010/main" val="2501540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Design code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2 Header-System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-</a:t>
            </a:r>
            <a:r>
              <a:rPr lang="en-US" dirty="0" err="1" smtClean="0"/>
              <a:t>System.Windows.Forms</a:t>
            </a:r>
            <a:endParaRPr lang="en-US" dirty="0" smtClean="0"/>
          </a:p>
          <a:p>
            <a:r>
              <a:rPr lang="en-US" dirty="0" smtClean="0"/>
              <a:t>Namespace-</a:t>
            </a:r>
            <a:r>
              <a:rPr lang="en-US" dirty="0" err="1" smtClean="0"/>
              <a:t>Databasechanging</a:t>
            </a:r>
            <a:endParaRPr lang="en-US" dirty="0" smtClean="0"/>
          </a:p>
          <a:p>
            <a:r>
              <a:rPr lang="en-US" dirty="0" smtClean="0"/>
              <a:t>Class-Form</a:t>
            </a:r>
          </a:p>
          <a:p>
            <a:r>
              <a:rPr lang="en-US" dirty="0" smtClean="0"/>
              <a:t>Partial </a:t>
            </a:r>
            <a:r>
              <a:rPr lang="en-US" dirty="0" smtClean="0"/>
              <a:t>class-Form1</a:t>
            </a:r>
          </a:p>
          <a:p>
            <a:r>
              <a:rPr lang="en-US" dirty="0" smtClean="0"/>
              <a:t>Main 4</a:t>
            </a:r>
            <a:r>
              <a:rPr lang="en-US" dirty="0" smtClean="0"/>
              <a:t>Functions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-Form1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-Form1_Load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/>
              <a:t>-</a:t>
            </a:r>
            <a:r>
              <a:rPr lang="en-US" dirty="0" err="1" smtClean="0"/>
              <a:t>Update_button_Click</a:t>
            </a:r>
            <a:r>
              <a:rPr lang="en-US" dirty="0" smtClean="0"/>
              <a:t>()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/>
              <a:t>-</a:t>
            </a:r>
            <a:r>
              <a:rPr lang="en-US" dirty="0" err="1" smtClean="0"/>
              <a:t>Close_button_Click</a:t>
            </a:r>
            <a:r>
              <a:rPr lang="en-US" dirty="0" smtClean="0"/>
              <a:t>()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2247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Design Code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Form1()-</a:t>
            </a:r>
            <a:r>
              <a:rPr lang="en-US" dirty="0" smtClean="0"/>
              <a:t>Initialization</a:t>
            </a:r>
          </a:p>
          <a:p>
            <a:r>
              <a:rPr lang="en-US" dirty="0" smtClean="0"/>
              <a:t>Form1_Load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clsXMLData</a:t>
            </a:r>
            <a:r>
              <a:rPr lang="en-US" dirty="0" smtClean="0"/>
              <a:t> </a:t>
            </a:r>
            <a:r>
              <a:rPr lang="en-US" dirty="0"/>
              <a:t>settings1 = new </a:t>
            </a:r>
            <a:r>
              <a:rPr lang="en-US" dirty="0" err="1"/>
              <a:t>clsXMLData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</a:t>
            </a:r>
            <a:r>
              <a:rPr lang="en-US" dirty="0" err="1" smtClean="0"/>
              <a:t>xmlSettings</a:t>
            </a:r>
            <a:r>
              <a:rPr lang="en-US" dirty="0" smtClean="0"/>
              <a:t> </a:t>
            </a:r>
            <a:r>
              <a:rPr lang="en-US" dirty="0"/>
              <a:t>settings = new </a:t>
            </a:r>
            <a:r>
              <a:rPr lang="en-US" dirty="0" err="1"/>
              <a:t>xmlSettings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smtClean="0"/>
              <a:t> settings </a:t>
            </a:r>
            <a:r>
              <a:rPr lang="en-US" dirty="0"/>
              <a:t>= settings1.ReadSettings();</a:t>
            </a:r>
          </a:p>
          <a:p>
            <a:pPr marL="0" indent="0">
              <a:buNone/>
            </a:pPr>
            <a:r>
              <a:rPr lang="en-US" dirty="0" smtClean="0"/>
              <a:t>	 textBox1.Text </a:t>
            </a:r>
            <a:r>
              <a:rPr lang="en-US" dirty="0"/>
              <a:t>= </a:t>
            </a:r>
            <a:r>
              <a:rPr lang="en-US" dirty="0" err="1"/>
              <a:t>settings.userName</a:t>
            </a:r>
            <a:r>
              <a:rPr lang="en-US" dirty="0" smtClean="0"/>
              <a:t>;            </a:t>
            </a:r>
          </a:p>
          <a:p>
            <a:pPr marL="0" indent="0">
              <a:buNone/>
            </a:pPr>
            <a:r>
              <a:rPr lang="en-US" dirty="0" smtClean="0"/>
              <a:t>	 textBox2.Text =</a:t>
            </a:r>
            <a:r>
              <a:rPr lang="en-US" dirty="0" err="1" smtClean="0"/>
              <a:t>settings.serverName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             textBox3.Text </a:t>
            </a:r>
            <a:r>
              <a:rPr lang="en-US" dirty="0"/>
              <a:t>= </a:t>
            </a:r>
            <a:r>
              <a:rPr lang="en-US" dirty="0" err="1"/>
              <a:t>settings.dbName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smtClean="0"/>
              <a:t> textBox4.Text </a:t>
            </a:r>
            <a:r>
              <a:rPr lang="en-US" dirty="0"/>
              <a:t>= </a:t>
            </a:r>
            <a:r>
              <a:rPr lang="en-US" dirty="0" err="1"/>
              <a:t>settings.dbPort</a:t>
            </a:r>
            <a:r>
              <a:rPr lang="en-US" dirty="0"/>
              <a:t>;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1371600" lvl="3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5976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Design code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Update_Button_Click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-object </a:t>
            </a:r>
            <a:r>
              <a:rPr lang="en-US" dirty="0" err="1" smtClean="0"/>
              <a:t>xdata</a:t>
            </a:r>
            <a:r>
              <a:rPr lang="en-US" dirty="0" err="1" smtClean="0"/>
              <a:t>-clsXmlData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		-object </a:t>
            </a:r>
            <a:r>
              <a:rPr lang="en-US" dirty="0" err="1" smtClean="0"/>
              <a:t>xsettings</a:t>
            </a:r>
            <a:r>
              <a:rPr lang="en-US" dirty="0" err="1" smtClean="0"/>
              <a:t>-xmlsettings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		  </a:t>
            </a:r>
            <a:r>
              <a:rPr lang="en-US" dirty="0" err="1" smtClean="0"/>
              <a:t>xsettings.userName</a:t>
            </a:r>
            <a:r>
              <a:rPr lang="en-US" dirty="0" smtClean="0"/>
              <a:t> </a:t>
            </a:r>
            <a:r>
              <a:rPr lang="en-US" dirty="0"/>
              <a:t>= textBox1.Text;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smtClean="0"/>
              <a:t>              </a:t>
            </a:r>
            <a:r>
              <a:rPr lang="en-US" dirty="0" err="1" smtClean="0"/>
              <a:t>xsettings.serverName</a:t>
            </a:r>
            <a:r>
              <a:rPr lang="en-US" dirty="0" smtClean="0"/>
              <a:t> </a:t>
            </a:r>
            <a:r>
              <a:rPr lang="en-US" dirty="0"/>
              <a:t>= textBox2.Text;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smtClean="0"/>
              <a:t>              </a:t>
            </a:r>
            <a:r>
              <a:rPr lang="en-US" dirty="0" err="1" smtClean="0"/>
              <a:t>xsettings.dbName</a:t>
            </a:r>
            <a:r>
              <a:rPr lang="en-US" dirty="0" smtClean="0"/>
              <a:t> </a:t>
            </a:r>
            <a:r>
              <a:rPr lang="en-US" dirty="0"/>
              <a:t>= textBox3.Text;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smtClean="0"/>
              <a:t>              </a:t>
            </a:r>
            <a:r>
              <a:rPr lang="en-US" dirty="0" err="1" smtClean="0"/>
              <a:t>xsettings.dbPort</a:t>
            </a:r>
            <a:r>
              <a:rPr lang="en-US" dirty="0" smtClean="0"/>
              <a:t> </a:t>
            </a:r>
            <a:r>
              <a:rPr lang="en-US" dirty="0"/>
              <a:t>= textBox4.Text;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smtClean="0"/>
              <a:t>              </a:t>
            </a:r>
            <a:r>
              <a:rPr lang="en-US" dirty="0" err="1" smtClean="0"/>
              <a:t>xsettings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xdata.writesettings</a:t>
            </a:r>
            <a:r>
              <a:rPr lang="en-US" dirty="0"/>
              <a:t>(</a:t>
            </a:r>
            <a:r>
              <a:rPr lang="en-US" dirty="0" err="1"/>
              <a:t>xsettings.userName</a:t>
            </a:r>
            <a:r>
              <a:rPr lang="en-US" dirty="0"/>
              <a:t>, </a:t>
            </a:r>
            <a:r>
              <a:rPr lang="en-US" dirty="0" err="1"/>
              <a:t>xsettings.serverName</a:t>
            </a:r>
            <a:r>
              <a:rPr lang="en-US" dirty="0"/>
              <a:t>, </a:t>
            </a:r>
            <a:r>
              <a:rPr lang="en-US" dirty="0" err="1"/>
              <a:t>xsettings.dbName</a:t>
            </a:r>
            <a:r>
              <a:rPr lang="en-US" dirty="0"/>
              <a:t>, </a:t>
            </a:r>
            <a:r>
              <a:rPr lang="en-US" dirty="0" err="1"/>
              <a:t>xsettings.dbPort</a:t>
            </a:r>
            <a:r>
              <a:rPr lang="en-US" dirty="0"/>
              <a:t>); 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97445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Design Code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Button_Click_2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Close()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104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clsXmlData.cs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3 Header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-System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-</a:t>
            </a:r>
            <a:r>
              <a:rPr lang="en-US" dirty="0" err="1"/>
              <a:t>S</a:t>
            </a:r>
            <a:r>
              <a:rPr lang="en-US" dirty="0" err="1" smtClean="0"/>
              <a:t>ystem.Xml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-System.IO</a:t>
            </a:r>
          </a:p>
          <a:p>
            <a:r>
              <a:rPr lang="en-US" dirty="0" smtClean="0"/>
              <a:t>Namespace-</a:t>
            </a:r>
            <a:r>
              <a:rPr lang="en-US" dirty="0" err="1" smtClean="0"/>
              <a:t>Databasechanging</a:t>
            </a:r>
            <a:endParaRPr lang="en-US" dirty="0" smtClean="0"/>
          </a:p>
          <a:p>
            <a:r>
              <a:rPr lang="en-US" dirty="0" smtClean="0"/>
              <a:t>Structure </a:t>
            </a:r>
            <a:r>
              <a:rPr lang="en-US" dirty="0" err="1" smtClean="0"/>
              <a:t>xmlSettings</a:t>
            </a:r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 err="1" smtClean="0"/>
              <a:t>clsXmlData</a:t>
            </a:r>
            <a:r>
              <a:rPr lang="en-US" dirty="0" smtClean="0"/>
              <a:t>()</a:t>
            </a:r>
          </a:p>
          <a:p>
            <a:r>
              <a:rPr lang="en-US" dirty="0" smtClean="0"/>
              <a:t>3 functions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-</a:t>
            </a:r>
            <a:r>
              <a:rPr lang="en-US" dirty="0" err="1" smtClean="0"/>
              <a:t>clsXmldata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-</a:t>
            </a:r>
            <a:r>
              <a:rPr lang="en-US" dirty="0" err="1" smtClean="0"/>
              <a:t>ReadSettings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-</a:t>
            </a:r>
            <a:r>
              <a:rPr lang="en-US" dirty="0" err="1" smtClean="0"/>
              <a:t>writesettings</a:t>
            </a:r>
            <a:r>
              <a:rPr lang="en-US" dirty="0" smtClean="0"/>
              <a:t>(string </a:t>
            </a:r>
            <a:r>
              <a:rPr lang="en-US" dirty="0" err="1" smtClean="0"/>
              <a:t>usr,string</a:t>
            </a:r>
            <a:r>
              <a:rPr lang="en-US" dirty="0" smtClean="0"/>
              <a:t> </a:t>
            </a:r>
            <a:r>
              <a:rPr lang="en-US" dirty="0" err="1" smtClean="0"/>
              <a:t>svr,string</a:t>
            </a:r>
            <a:r>
              <a:rPr lang="en-US" dirty="0" smtClean="0"/>
              <a:t> </a:t>
            </a:r>
            <a:r>
              <a:rPr lang="en-US" dirty="0" err="1" smtClean="0"/>
              <a:t>dbs,string</a:t>
            </a:r>
            <a:r>
              <a:rPr lang="en-US" dirty="0" smtClean="0"/>
              <a:t> </a:t>
            </a:r>
            <a:r>
              <a:rPr lang="en-US" dirty="0" err="1" smtClean="0"/>
              <a:t>prt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57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clsXmldata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variables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-</a:t>
            </a:r>
            <a:r>
              <a:rPr lang="en-US" dirty="0" err="1" smtClean="0"/>
              <a:t>xmlpath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-</a:t>
            </a:r>
            <a:r>
              <a:rPr lang="en-US" dirty="0" err="1" smtClean="0"/>
              <a:t>xmlpathsettings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119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Readsettings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Declare </a:t>
            </a:r>
            <a:r>
              <a:rPr lang="en-US" dirty="0" err="1" smtClean="0"/>
              <a:t>xmlElement</a:t>
            </a:r>
            <a:r>
              <a:rPr lang="en-US" dirty="0" smtClean="0"/>
              <a:t> as string</a:t>
            </a:r>
          </a:p>
          <a:p>
            <a:r>
              <a:rPr lang="en-US" dirty="0" smtClean="0"/>
              <a:t>Object settings-</a:t>
            </a:r>
            <a:r>
              <a:rPr lang="en-US" dirty="0" err="1" smtClean="0"/>
              <a:t>xmlSettings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Object reader-</a:t>
            </a:r>
            <a:r>
              <a:rPr lang="en-US" dirty="0" err="1" smtClean="0"/>
              <a:t>xmlTextreader</a:t>
            </a:r>
            <a:r>
              <a:rPr lang="en-US" dirty="0" smtClean="0"/>
              <a:t>()</a:t>
            </a:r>
          </a:p>
          <a:p>
            <a:r>
              <a:rPr lang="en-US" dirty="0" smtClean="0"/>
              <a:t>If(file not exists)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“file not found”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settings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2918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99</Words>
  <Application>Microsoft Office PowerPoint</Application>
  <PresentationFormat>Widescreen</PresentationFormat>
  <Paragraphs>142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DESIGN </vt:lpstr>
      <vt:lpstr>Settings.Xml</vt:lpstr>
      <vt:lpstr>Design code</vt:lpstr>
      <vt:lpstr>Design Code</vt:lpstr>
      <vt:lpstr>Design code</vt:lpstr>
      <vt:lpstr>Design Code</vt:lpstr>
      <vt:lpstr>clsXmlData.cs</vt:lpstr>
      <vt:lpstr>clsXmldata</vt:lpstr>
      <vt:lpstr>Readsettings()</vt:lpstr>
      <vt:lpstr>ReadSettings()</vt:lpstr>
      <vt:lpstr>ReadSettings(()</vt:lpstr>
      <vt:lpstr>Writesettings()</vt:lpstr>
      <vt:lpstr>writesettings</vt:lpstr>
      <vt:lpstr>WriteSettings</vt:lpstr>
      <vt:lpstr>Output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Amritha</dc:creator>
  <cp:lastModifiedBy>Amritha</cp:lastModifiedBy>
  <cp:revision>18</cp:revision>
  <dcterms:created xsi:type="dcterms:W3CDTF">2018-03-09T07:13:13Z</dcterms:created>
  <dcterms:modified xsi:type="dcterms:W3CDTF">2018-03-12T09:33:21Z</dcterms:modified>
</cp:coreProperties>
</file>