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DA1B-4ABD-4639-99EC-73ECCD6942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F618-81FB-44C4-A242-F753BD0F4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INTERFACE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711" y="1982326"/>
            <a:ext cx="5411923" cy="3816243"/>
          </a:xfrm>
        </p:spPr>
      </p:pic>
    </p:spTree>
    <p:extLst>
      <p:ext uri="{BB962C8B-B14F-4D97-AF65-F5344CB8AC3E}">
        <p14:creationId xmlns:p14="http://schemas.microsoft.com/office/powerpoint/2010/main" val="286708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</a:t>
            </a:r>
            <a:r>
              <a:rPr lang="en-US" b="1" dirty="0" smtClean="0"/>
              <a:t>TABLES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9" y="1690688"/>
            <a:ext cx="9798611" cy="12138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9" y="3853838"/>
            <a:ext cx="7025352" cy="10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database.</a:t>
            </a:r>
          </a:p>
          <a:p>
            <a:r>
              <a:rPr lang="en-US" dirty="0" smtClean="0"/>
              <a:t>List branches from </a:t>
            </a:r>
            <a:r>
              <a:rPr lang="en-US" dirty="0" err="1" smtClean="0"/>
              <a:t>branchmaster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dbcode</a:t>
            </a:r>
            <a:r>
              <a:rPr lang="en-US" dirty="0" smtClean="0"/>
              <a:t> of clicked branch from </a:t>
            </a:r>
            <a:r>
              <a:rPr lang="en-US" dirty="0" err="1" smtClean="0"/>
              <a:t>databasemapping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 </a:t>
            </a:r>
            <a:r>
              <a:rPr lang="en-US" dirty="0" err="1" smtClean="0"/>
              <a:t>dbcode</a:t>
            </a:r>
            <a:r>
              <a:rPr lang="en-US" dirty="0" smtClean="0"/>
              <a:t> exists, on clicking update insert data to </a:t>
            </a:r>
            <a:r>
              <a:rPr lang="en-US" dirty="0" err="1" smtClean="0"/>
              <a:t>databasemaster</a:t>
            </a:r>
            <a:r>
              <a:rPr lang="en-US" dirty="0" smtClean="0"/>
              <a:t> and </a:t>
            </a:r>
            <a:r>
              <a:rPr lang="en-US" dirty="0" err="1" smtClean="0"/>
              <a:t>databasemapping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E</a:t>
            </a:r>
            <a:r>
              <a:rPr lang="en-US" dirty="0" smtClean="0"/>
              <a:t>lse, update data in </a:t>
            </a:r>
            <a:r>
              <a:rPr lang="en-US" dirty="0" err="1" smtClean="0"/>
              <a:t>databasemaster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976" cy="487101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NAME SPACES</a:t>
            </a:r>
          </a:p>
          <a:p>
            <a:r>
              <a:rPr lang="en-US" dirty="0" smtClean="0"/>
              <a:t>using</a:t>
            </a:r>
            <a:r>
              <a:rPr lang="en-US" dirty="0"/>
              <a:t> 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r>
              <a:rPr lang="en-US" dirty="0"/>
              <a:t>using </a:t>
            </a:r>
            <a:r>
              <a:rPr lang="en-US" dirty="0" err="1"/>
              <a:t>System.Configuration</a:t>
            </a:r>
            <a:r>
              <a:rPr lang="en-US" dirty="0"/>
              <a:t>;</a:t>
            </a:r>
          </a:p>
          <a:p>
            <a:r>
              <a:rPr lang="en-US" dirty="0"/>
              <a:t>using </a:t>
            </a:r>
            <a:r>
              <a:rPr lang="en-US" dirty="0" err="1"/>
              <a:t>MySql.Data.MySqlClient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"Data </a:t>
            </a:r>
            <a:r>
              <a:rPr lang="en-US" b="1" dirty="0" smtClean="0"/>
              <a:t>Source="";Initial Catalog="";User ID="";</a:t>
            </a:r>
            <a:r>
              <a:rPr lang="en-US" b="1" dirty="0"/>
              <a:t>Password</a:t>
            </a:r>
            <a:r>
              <a:rPr lang="en-US" b="1" dirty="0" smtClean="0"/>
              <a:t>="";</a:t>
            </a:r>
          </a:p>
          <a:p>
            <a:endParaRPr lang="en-US" b="1" dirty="0"/>
          </a:p>
          <a:p>
            <a:r>
              <a:rPr lang="en-US" dirty="0" err="1"/>
              <a:t>MySqlConnection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Open connection.</a:t>
            </a:r>
          </a:p>
          <a:p>
            <a:r>
              <a:rPr lang="en-US" dirty="0" smtClean="0"/>
              <a:t>Close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</a:t>
            </a:r>
            <a:r>
              <a:rPr lang="en-US" b="1" dirty="0" smtClean="0"/>
              <a:t>ADAPTERS </a:t>
            </a:r>
            <a:r>
              <a:rPr lang="en-US" b="1" dirty="0" smtClean="0"/>
              <a:t>AND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DataAdapter</a:t>
            </a:r>
            <a:r>
              <a:rPr lang="en-US" dirty="0"/>
              <a:t> is used to retrieve data from a data source and populate tables within a </a:t>
            </a:r>
            <a:r>
              <a:rPr lang="en-US" dirty="0" err="1"/>
              <a:t>DataSet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DataAdapter</a:t>
            </a:r>
            <a:r>
              <a:rPr lang="en-US" dirty="0"/>
              <a:t> also resolves changes made to the </a:t>
            </a:r>
            <a:r>
              <a:rPr lang="en-US" b="1" dirty="0" err="1"/>
              <a:t>DataSet</a:t>
            </a:r>
            <a:r>
              <a:rPr lang="en-US" dirty="0"/>
              <a:t> back to the data source.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Fill</a:t>
            </a:r>
            <a:r>
              <a:rPr lang="en-US" dirty="0"/>
              <a:t> method uses the </a:t>
            </a:r>
            <a:r>
              <a:rPr lang="en-US" dirty="0" err="1"/>
              <a:t>DataReader</a:t>
            </a:r>
            <a:r>
              <a:rPr lang="en-US" dirty="0"/>
              <a:t> object implicitly to return the column names and types used to create the tables in the </a:t>
            </a:r>
            <a:r>
              <a:rPr lang="en-US" dirty="0" err="1"/>
              <a:t>DataSet</a:t>
            </a:r>
            <a:r>
              <a:rPr lang="en-US" dirty="0"/>
              <a:t>, as well as the data to populate the rows of the tables in the </a:t>
            </a:r>
            <a:r>
              <a:rPr lang="en-US" dirty="0" err="1"/>
              <a:t>DataSet</a:t>
            </a:r>
            <a:r>
              <a:rPr lang="en-US" dirty="0"/>
              <a:t>. </a:t>
            </a:r>
            <a:endParaRPr lang="en-US" dirty="0"/>
          </a:p>
          <a:p>
            <a:r>
              <a:rPr lang="en-US" dirty="0"/>
              <a:t>Dataset represents a collection of data retrieved from the Data Source and saving data to the Data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7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CODING</vt:lpstr>
      <vt:lpstr>INTERFACE</vt:lpstr>
      <vt:lpstr>DATABASE TABLES</vt:lpstr>
      <vt:lpstr>LOGIC</vt:lpstr>
      <vt:lpstr>Connection String</vt:lpstr>
      <vt:lpstr>DATA ADAPTERS AND DATASET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Muhseena</dc:creator>
  <cp:lastModifiedBy>Muhseena</cp:lastModifiedBy>
  <cp:revision>14</cp:revision>
  <dcterms:created xsi:type="dcterms:W3CDTF">2018-03-19T04:00:15Z</dcterms:created>
  <dcterms:modified xsi:type="dcterms:W3CDTF">2018-03-19T07:21:23Z</dcterms:modified>
</cp:coreProperties>
</file>