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99CE-6457-4BE6-803B-9CB8DF34AF90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A328-A13D-4820-AFD2-968C6BB9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99CE-6457-4BE6-803B-9CB8DF34AF90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A328-A13D-4820-AFD2-968C6BB9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2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99CE-6457-4BE6-803B-9CB8DF34AF90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A328-A13D-4820-AFD2-968C6BB9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5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99CE-6457-4BE6-803B-9CB8DF34AF90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A328-A13D-4820-AFD2-968C6BB9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99CE-6457-4BE6-803B-9CB8DF34AF90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A328-A13D-4820-AFD2-968C6BB9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99CE-6457-4BE6-803B-9CB8DF34AF90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A328-A13D-4820-AFD2-968C6BB9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99CE-6457-4BE6-803B-9CB8DF34AF90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A328-A13D-4820-AFD2-968C6BB9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9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99CE-6457-4BE6-803B-9CB8DF34AF90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A328-A13D-4820-AFD2-968C6BB9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5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99CE-6457-4BE6-803B-9CB8DF34AF90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A328-A13D-4820-AFD2-968C6BB9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0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99CE-6457-4BE6-803B-9CB8DF34AF90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A328-A13D-4820-AFD2-968C6BB9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7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99CE-6457-4BE6-803B-9CB8DF34AF90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A328-A13D-4820-AFD2-968C6BB9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6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C99CE-6457-4BE6-803B-9CB8DF34AF90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4A328-A13D-4820-AFD2-968C6BB9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3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128" y="2019817"/>
            <a:ext cx="5153744" cy="3962953"/>
          </a:xfrm>
        </p:spPr>
      </p:pic>
    </p:spTree>
    <p:extLst>
      <p:ext uri="{BB962C8B-B14F-4D97-AF65-F5344CB8AC3E}">
        <p14:creationId xmlns:p14="http://schemas.microsoft.com/office/powerpoint/2010/main" val="345926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clsXMLData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xmlSettings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string </a:t>
            </a:r>
            <a:r>
              <a:rPr lang="en-US" dirty="0" err="1" smtClean="0"/>
              <a:t>xmllpath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pathset</a:t>
            </a:r>
            <a:endParaRPr lang="en-US" dirty="0" smtClean="0"/>
          </a:p>
          <a:p>
            <a:r>
              <a:rPr lang="en-US" dirty="0" smtClean="0"/>
              <a:t>New function-</a:t>
            </a:r>
            <a:r>
              <a:rPr lang="en-US" dirty="0" err="1" smtClean="0"/>
              <a:t>readPath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5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pathset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string </a:t>
            </a:r>
            <a:r>
              <a:rPr lang="en-US" dirty="0" err="1" smtClean="0"/>
              <a:t>xmlPath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5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readPath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xPath</a:t>
            </a:r>
            <a:r>
              <a:rPr lang="en-US" dirty="0"/>
              <a:t> = Path;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xmlSettingsFile</a:t>
            </a:r>
            <a:r>
              <a:rPr lang="en-US" dirty="0"/>
              <a:t> = </a:t>
            </a:r>
            <a:r>
              <a:rPr lang="en-US" dirty="0" err="1"/>
              <a:t>xPath</a:t>
            </a:r>
            <a:r>
              <a:rPr lang="en-US" dirty="0"/>
              <a:t> + "\\Settings.xml";</a:t>
            </a:r>
          </a:p>
          <a:p>
            <a:pPr marL="0" indent="0">
              <a:buNone/>
            </a:pPr>
            <a:r>
              <a:rPr lang="en-US" dirty="0" err="1" smtClean="0"/>
              <a:t>pathset</a:t>
            </a:r>
            <a:r>
              <a:rPr lang="en-US" dirty="0" smtClean="0"/>
              <a:t> </a:t>
            </a:r>
            <a:r>
              <a:rPr lang="en-US" dirty="0"/>
              <a:t>x = new </a:t>
            </a:r>
            <a:r>
              <a:rPr lang="en-US" dirty="0" err="1"/>
              <a:t>pathset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return x;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5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Writesettings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39"/>
            <a:ext cx="11353800" cy="4940592"/>
          </a:xfrm>
        </p:spPr>
        <p:txBody>
          <a:bodyPr/>
          <a:lstStyle/>
          <a:p>
            <a:r>
              <a:rPr lang="en-US" dirty="0"/>
              <a:t> public </a:t>
            </a:r>
            <a:r>
              <a:rPr lang="en-US" dirty="0" err="1"/>
              <a:t>xmlSettings</a:t>
            </a:r>
            <a:r>
              <a:rPr lang="en-US" dirty="0"/>
              <a:t> </a:t>
            </a:r>
            <a:r>
              <a:rPr lang="en-US" dirty="0" err="1"/>
              <a:t>writesettings</a:t>
            </a:r>
            <a:r>
              <a:rPr lang="en-US" dirty="0"/>
              <a:t>(string </a:t>
            </a:r>
            <a:r>
              <a:rPr lang="en-US" dirty="0" err="1"/>
              <a:t>usr,string</a:t>
            </a:r>
            <a:r>
              <a:rPr lang="en-US" dirty="0"/>
              <a:t> </a:t>
            </a:r>
            <a:r>
              <a:rPr lang="en-US" dirty="0" err="1"/>
              <a:t>svr,string</a:t>
            </a:r>
            <a:r>
              <a:rPr lang="en-US" dirty="0"/>
              <a:t> </a:t>
            </a:r>
            <a:r>
              <a:rPr lang="en-US" dirty="0" err="1"/>
              <a:t>dbs,string</a:t>
            </a:r>
            <a:r>
              <a:rPr lang="en-US" dirty="0"/>
              <a:t> </a:t>
            </a:r>
            <a:r>
              <a:rPr lang="en-US" dirty="0" err="1" smtClean="0"/>
              <a:t>prt</a:t>
            </a:r>
            <a:r>
              <a:rPr lang="en-US" dirty="0" smtClean="0"/>
              <a:t>)</a:t>
            </a:r>
          </a:p>
          <a:p>
            <a:r>
              <a:rPr lang="en-US" dirty="0"/>
              <a:t> public </a:t>
            </a:r>
            <a:r>
              <a:rPr lang="en-US" dirty="0" err="1"/>
              <a:t>xmlSettings</a:t>
            </a:r>
            <a:r>
              <a:rPr lang="en-US" dirty="0"/>
              <a:t> </a:t>
            </a:r>
            <a:r>
              <a:rPr lang="en-US" dirty="0" err="1"/>
              <a:t>writesettings</a:t>
            </a:r>
            <a:r>
              <a:rPr lang="en-US" dirty="0"/>
              <a:t>(string </a:t>
            </a:r>
            <a:r>
              <a:rPr lang="en-US" dirty="0" err="1"/>
              <a:t>usr,string</a:t>
            </a:r>
            <a:r>
              <a:rPr lang="en-US" dirty="0"/>
              <a:t> </a:t>
            </a:r>
            <a:r>
              <a:rPr lang="en-US" dirty="0" err="1"/>
              <a:t>svr,string</a:t>
            </a:r>
            <a:r>
              <a:rPr lang="en-US" dirty="0"/>
              <a:t> </a:t>
            </a:r>
            <a:r>
              <a:rPr lang="en-US" dirty="0" err="1"/>
              <a:t>dbs,string</a:t>
            </a:r>
            <a:r>
              <a:rPr lang="en-US" dirty="0"/>
              <a:t> </a:t>
            </a:r>
            <a:r>
              <a:rPr lang="en-US" dirty="0" err="1" smtClean="0"/>
              <a:t>prt,string</a:t>
            </a:r>
            <a:r>
              <a:rPr lang="en-US" dirty="0" smtClean="0"/>
              <a:t> pat)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string xmlpath1 = pat;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/>
              <a:t>xsettingsfile</a:t>
            </a:r>
            <a:r>
              <a:rPr lang="en-US" dirty="0"/>
              <a:t> = xmlpath1 + "\\Settings.xml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601" y="2015054"/>
            <a:ext cx="5172797" cy="3972479"/>
          </a:xfrm>
        </p:spPr>
      </p:pic>
    </p:spTree>
    <p:extLst>
      <p:ext uri="{BB962C8B-B14F-4D97-AF65-F5344CB8AC3E}">
        <p14:creationId xmlns:p14="http://schemas.microsoft.com/office/powerpoint/2010/main" val="14575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180" y="2024580"/>
            <a:ext cx="5115639" cy="3953427"/>
          </a:xfrm>
        </p:spPr>
      </p:pic>
    </p:spTree>
    <p:extLst>
      <p:ext uri="{BB962C8B-B14F-4D97-AF65-F5344CB8AC3E}">
        <p14:creationId xmlns:p14="http://schemas.microsoft.com/office/powerpoint/2010/main" val="331798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functions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-comboBox1_Mouseclick()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-radiobutton1_Mouseclick()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-radiobutton2_Mouseclick()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9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ComboBox1_Mouseclick()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= comboBob1.Text;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2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7"/>
          </a:xfrm>
        </p:spPr>
        <p:txBody>
          <a:bodyPr/>
          <a:lstStyle/>
          <a:p>
            <a:r>
              <a:rPr lang="en-US" dirty="0" smtClean="0"/>
              <a:t>Radiobutton1_Mouseclick()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48761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3 objects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-settings-</a:t>
            </a:r>
            <a:r>
              <a:rPr lang="en-US" dirty="0" err="1" smtClean="0"/>
              <a:t>xmlSettings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-settings1-clsXMLData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-set3-pathset</a:t>
            </a:r>
          </a:p>
          <a:p>
            <a:r>
              <a:rPr lang="en-US" dirty="0" smtClean="0"/>
              <a:t>Flag=1</a:t>
            </a:r>
          </a:p>
          <a:p>
            <a:r>
              <a:rPr lang="en-US" dirty="0"/>
              <a:t>if (</a:t>
            </a:r>
            <a:r>
              <a:rPr lang="en-US" dirty="0" err="1"/>
              <a:t>var</a:t>
            </a:r>
            <a:r>
              <a:rPr lang="en-US" dirty="0"/>
              <a:t> == "</a:t>
            </a:r>
            <a:r>
              <a:rPr lang="en-US" dirty="0" err="1"/>
              <a:t>ePlus</a:t>
            </a:r>
            <a:r>
              <a:rPr lang="en-US" dirty="0"/>
              <a:t> Basic Edition")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xmlPath</a:t>
            </a:r>
            <a:r>
              <a:rPr lang="en-US" dirty="0" smtClean="0"/>
              <a:t> </a:t>
            </a:r>
            <a:r>
              <a:rPr lang="en-US" dirty="0"/>
              <a:t>= @"C:\ProgramData\ePlus Basic Edition</a:t>
            </a:r>
            <a:r>
              <a:rPr lang="en-US" dirty="0" smtClean="0"/>
              <a:t>";	                            	</a:t>
            </a:r>
            <a:r>
              <a:rPr lang="en-US" dirty="0" err="1" smtClean="0"/>
              <a:t>readPath</a:t>
            </a:r>
            <a:r>
              <a:rPr lang="en-US" dirty="0" smtClean="0"/>
              <a:t>(set3.xmlPath);    }</a:t>
            </a:r>
          </a:p>
          <a:p>
            <a:r>
              <a:rPr lang="en-US" dirty="0" smtClean="0"/>
              <a:t> </a:t>
            </a:r>
            <a:r>
              <a:rPr lang="en-US" dirty="0"/>
              <a:t>if (</a:t>
            </a:r>
            <a:r>
              <a:rPr lang="en-US" dirty="0" err="1"/>
              <a:t>var</a:t>
            </a:r>
            <a:r>
              <a:rPr lang="en-US" dirty="0"/>
              <a:t> == "</a:t>
            </a:r>
            <a:r>
              <a:rPr lang="en-US" dirty="0" err="1"/>
              <a:t>ePlus</a:t>
            </a:r>
            <a:r>
              <a:rPr lang="en-US" dirty="0"/>
              <a:t> </a:t>
            </a:r>
            <a:r>
              <a:rPr lang="en-US" dirty="0" err="1"/>
              <a:t>Proffessional</a:t>
            </a:r>
            <a:r>
              <a:rPr lang="en-US" dirty="0"/>
              <a:t> Edition")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5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radioButton1_Mouseclick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xmlPath</a:t>
            </a:r>
            <a:r>
              <a:rPr lang="en-US" dirty="0" smtClean="0"/>
              <a:t> = @"C:\ProgramData\ePlus Professional Edition";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readPath</a:t>
            </a:r>
            <a:r>
              <a:rPr lang="en-US" dirty="0" smtClean="0"/>
              <a:t>(set3.xmlPath);            }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var</a:t>
            </a:r>
            <a:r>
              <a:rPr lang="en-US" dirty="0" smtClean="0"/>
              <a:t> == "</a:t>
            </a:r>
            <a:r>
              <a:rPr lang="en-US" dirty="0" err="1" smtClean="0"/>
              <a:t>ePlus</a:t>
            </a:r>
            <a:r>
              <a:rPr lang="en-US" dirty="0" smtClean="0"/>
              <a:t> Standard Edition")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xmlPath</a:t>
            </a:r>
            <a:r>
              <a:rPr lang="en-US" dirty="0" smtClean="0"/>
              <a:t> = @"C:\ProgramData\ePlus Standard Edition";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readPath</a:t>
            </a:r>
            <a:r>
              <a:rPr lang="en-US" dirty="0" smtClean="0"/>
              <a:t>(set3.xmlPath);</a:t>
            </a:r>
          </a:p>
          <a:p>
            <a:pPr marL="0" indent="0">
              <a:buNone/>
            </a:pPr>
            <a:r>
              <a:rPr lang="en-US" dirty="0" smtClean="0"/>
              <a:t>       }</a:t>
            </a:r>
          </a:p>
          <a:p>
            <a:pPr marL="0" indent="0">
              <a:buNone/>
            </a:pPr>
            <a:r>
              <a:rPr lang="en-US" dirty="0" smtClean="0"/>
              <a:t>            settings = settings1.ReadSettings();</a:t>
            </a:r>
          </a:p>
          <a:p>
            <a:pPr marL="0" indent="0">
              <a:buNone/>
            </a:pPr>
            <a:r>
              <a:rPr lang="en-US" dirty="0" smtClean="0"/>
              <a:t>            textBox1.Text = </a:t>
            </a:r>
            <a:r>
              <a:rPr lang="en-US" dirty="0" err="1" smtClean="0"/>
              <a:t>settings.userName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textBox2.Text = </a:t>
            </a:r>
            <a:r>
              <a:rPr lang="en-US" dirty="0" err="1" smtClean="0"/>
              <a:t>settings.serverName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textBox3.Text = </a:t>
            </a:r>
            <a:r>
              <a:rPr lang="en-US" dirty="0" err="1" smtClean="0"/>
              <a:t>settings.dbName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textBox4.Text = </a:t>
            </a:r>
            <a:r>
              <a:rPr lang="en-US" dirty="0" err="1" smtClean="0"/>
              <a:t>settings.dbPort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0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943"/>
            <a:ext cx="10515600" cy="961398"/>
          </a:xfrm>
        </p:spPr>
        <p:txBody>
          <a:bodyPr/>
          <a:lstStyle/>
          <a:p>
            <a:r>
              <a:rPr lang="en-US" dirty="0" smtClean="0"/>
              <a:t>radioButton2_Mouseclick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341"/>
            <a:ext cx="10515600" cy="504362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3 objects</a:t>
            </a:r>
          </a:p>
          <a:p>
            <a:pPr marL="0" indent="0">
              <a:buNone/>
            </a:pPr>
            <a:r>
              <a:rPr lang="en-US" dirty="0" smtClean="0"/>
              <a:t>	-settings-</a:t>
            </a:r>
            <a:r>
              <a:rPr lang="en-US" dirty="0" err="1" smtClean="0"/>
              <a:t>xmlSettings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-settings1-clsXMLData</a:t>
            </a:r>
          </a:p>
          <a:p>
            <a:pPr marL="0" indent="0">
              <a:buNone/>
            </a:pPr>
            <a:r>
              <a:rPr lang="en-US" dirty="0" smtClean="0"/>
              <a:t>	-set3-pathset</a:t>
            </a:r>
          </a:p>
          <a:p>
            <a:r>
              <a:rPr lang="en-US" dirty="0" smtClean="0"/>
              <a:t>Flag=0</a:t>
            </a:r>
          </a:p>
          <a:p>
            <a:r>
              <a:rPr lang="en-US" dirty="0"/>
              <a:t>f (</a:t>
            </a:r>
            <a:r>
              <a:rPr lang="en-US" dirty="0" err="1"/>
              <a:t>var</a:t>
            </a:r>
            <a:r>
              <a:rPr lang="en-US" dirty="0"/>
              <a:t> == "</a:t>
            </a:r>
            <a:r>
              <a:rPr lang="en-US" dirty="0" err="1"/>
              <a:t>ePlus</a:t>
            </a:r>
            <a:r>
              <a:rPr lang="en-US" dirty="0"/>
              <a:t> Basic Edition")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 smtClean="0"/>
              <a:t>xmlPath</a:t>
            </a:r>
            <a:r>
              <a:rPr lang="en-US" dirty="0" smtClean="0"/>
              <a:t> </a:t>
            </a:r>
            <a:r>
              <a:rPr lang="en-US" dirty="0"/>
              <a:t>= @"C:\Users\Amritha\AppData\Roaming\ePlus Basic Edition";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 smtClean="0"/>
              <a:t>readPath</a:t>
            </a:r>
            <a:r>
              <a:rPr lang="en-US" dirty="0" smtClean="0"/>
              <a:t>(set3.xmlPath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== "</a:t>
            </a:r>
            <a:r>
              <a:rPr lang="en-US" dirty="0" err="1"/>
              <a:t>ePlus</a:t>
            </a:r>
            <a:r>
              <a:rPr lang="en-US" dirty="0"/>
              <a:t> </a:t>
            </a:r>
            <a:r>
              <a:rPr lang="en-US" dirty="0" err="1"/>
              <a:t>Proffessional</a:t>
            </a:r>
            <a:r>
              <a:rPr lang="en-US" dirty="0"/>
              <a:t> Edition")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     </a:t>
            </a:r>
            <a:r>
              <a:rPr lang="en-US" dirty="0" err="1" smtClean="0"/>
              <a:t>xmlPath</a:t>
            </a:r>
            <a:r>
              <a:rPr lang="en-US" dirty="0" smtClean="0"/>
              <a:t> </a:t>
            </a:r>
            <a:r>
              <a:rPr lang="en-US" dirty="0"/>
              <a:t>= @"C:\Users\Amritha\AppData\Roaming\ePlus Professional Edition";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2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readPath</a:t>
            </a:r>
            <a:r>
              <a:rPr lang="en-US" dirty="0" smtClean="0"/>
              <a:t>(set3.xmlPath);}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var</a:t>
            </a:r>
            <a:r>
              <a:rPr lang="en-US" dirty="0" smtClean="0"/>
              <a:t> == "</a:t>
            </a:r>
            <a:r>
              <a:rPr lang="en-US" dirty="0" err="1" smtClean="0"/>
              <a:t>ePlus</a:t>
            </a:r>
            <a:r>
              <a:rPr lang="en-US" dirty="0" smtClean="0"/>
              <a:t> Standard Edition")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xmlPath</a:t>
            </a:r>
            <a:r>
              <a:rPr lang="en-US" dirty="0" smtClean="0"/>
              <a:t> = @"C:\Users\Amritha\AppData\Roaming\ePlus Standard 	Edition";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set3 = settings1.readPath(set3.xmlPath);</a:t>
            </a:r>
          </a:p>
          <a:p>
            <a:pPr marL="0" indent="0">
              <a:buNone/>
            </a:pPr>
            <a:r>
              <a:rPr lang="en-US" dirty="0" smtClean="0"/>
              <a:t>            settings = settings1.ReadSettings();</a:t>
            </a:r>
          </a:p>
          <a:p>
            <a:pPr marL="0" indent="0">
              <a:buNone/>
            </a:pPr>
            <a:r>
              <a:rPr lang="en-US" dirty="0" smtClean="0"/>
              <a:t>            textBox1.Text = </a:t>
            </a:r>
            <a:r>
              <a:rPr lang="en-US" dirty="0" err="1" smtClean="0"/>
              <a:t>settings.userName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textBox2.Text = </a:t>
            </a:r>
            <a:r>
              <a:rPr lang="en-US" dirty="0" err="1" smtClean="0"/>
              <a:t>settings.serverName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textBox3.Text = </a:t>
            </a:r>
            <a:r>
              <a:rPr lang="en-US" dirty="0" err="1" smtClean="0"/>
              <a:t>settings.dbName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textBox4.Text = </a:t>
            </a:r>
            <a:r>
              <a:rPr lang="en-US" dirty="0" err="1" smtClean="0"/>
              <a:t>settings.dbPort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r>
              <a:rPr lang="en-US" dirty="0" err="1" smtClean="0"/>
              <a:t>Update_Button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736"/>
            <a:ext cx="10515600" cy="49792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2 objects</a:t>
            </a:r>
          </a:p>
          <a:p>
            <a:pPr marL="0" indent="0">
              <a:buNone/>
            </a:pPr>
            <a:r>
              <a:rPr lang="en-US" dirty="0" smtClean="0"/>
              <a:t>	-</a:t>
            </a:r>
            <a:r>
              <a:rPr lang="en-US" dirty="0" err="1" smtClean="0"/>
              <a:t>xdata</a:t>
            </a:r>
            <a:r>
              <a:rPr lang="en-US" dirty="0" smtClean="0"/>
              <a:t> –</a:t>
            </a:r>
            <a:r>
              <a:rPr lang="en-US" dirty="0" err="1" smtClean="0"/>
              <a:t>clsXMLData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/>
              <a:t>xsettings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/>
              <a:t>xmlSettings</a:t>
            </a:r>
            <a:r>
              <a:rPr lang="en-US" dirty="0"/>
              <a:t>();</a:t>
            </a:r>
          </a:p>
          <a:p>
            <a:r>
              <a:rPr lang="en-US" dirty="0" err="1" smtClean="0"/>
              <a:t>userName</a:t>
            </a:r>
            <a:r>
              <a:rPr lang="en-US" dirty="0" smtClean="0"/>
              <a:t> </a:t>
            </a:r>
            <a:r>
              <a:rPr lang="en-US" dirty="0"/>
              <a:t>= textBox1.Text;</a:t>
            </a:r>
          </a:p>
          <a:p>
            <a:r>
              <a:rPr lang="en-US" dirty="0" err="1" smtClean="0"/>
              <a:t>serverName</a:t>
            </a:r>
            <a:r>
              <a:rPr lang="en-US" dirty="0" smtClean="0"/>
              <a:t> </a:t>
            </a:r>
            <a:r>
              <a:rPr lang="en-US" dirty="0"/>
              <a:t>= textBox2.Text;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dbName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textBox3.Text;</a:t>
            </a:r>
          </a:p>
          <a:p>
            <a:r>
              <a:rPr lang="en-US" dirty="0" err="1" smtClean="0"/>
              <a:t>dbPort</a:t>
            </a:r>
            <a:r>
              <a:rPr lang="en-US" dirty="0" smtClean="0"/>
              <a:t> = textBox4.Text;</a:t>
            </a:r>
          </a:p>
          <a:p>
            <a:r>
              <a:rPr lang="en-US" dirty="0" smtClean="0"/>
              <a:t> </a:t>
            </a:r>
            <a:r>
              <a:rPr lang="en-US" dirty="0"/>
              <a:t>if(flag == 1)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== "</a:t>
            </a:r>
            <a:r>
              <a:rPr lang="en-US" dirty="0" err="1"/>
              <a:t>ePlus</a:t>
            </a:r>
            <a:r>
              <a:rPr lang="en-US" dirty="0"/>
              <a:t> Basic Edition")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xmllPath</a:t>
            </a:r>
            <a:r>
              <a:rPr lang="en-US" dirty="0" smtClean="0"/>
              <a:t> </a:t>
            </a:r>
            <a:r>
              <a:rPr lang="en-US" dirty="0"/>
              <a:t>= @"C:\ProgramData\ePlus Basic Edition";</a:t>
            </a:r>
          </a:p>
          <a:p>
            <a:r>
              <a:rPr lang="en-US" dirty="0" smtClean="0"/>
              <a:t>else </a:t>
            </a:r>
            <a:r>
              <a:rPr lang="en-US" dirty="0"/>
              <a:t>if (</a:t>
            </a:r>
            <a:r>
              <a:rPr lang="en-US" dirty="0" err="1"/>
              <a:t>var</a:t>
            </a:r>
            <a:r>
              <a:rPr lang="en-US" dirty="0"/>
              <a:t> == "</a:t>
            </a:r>
            <a:r>
              <a:rPr lang="en-US" dirty="0" err="1"/>
              <a:t>ePlus</a:t>
            </a:r>
            <a:r>
              <a:rPr lang="en-US" dirty="0"/>
              <a:t> </a:t>
            </a:r>
            <a:r>
              <a:rPr lang="en-US" dirty="0" err="1"/>
              <a:t>Proffessional</a:t>
            </a:r>
            <a:r>
              <a:rPr lang="en-US" dirty="0"/>
              <a:t> Edition</a:t>
            </a:r>
            <a:r>
              <a:rPr lang="en-US" dirty="0" smtClean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3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06"/>
            <a:ext cx="11203546" cy="729579"/>
          </a:xfrm>
        </p:spPr>
        <p:txBody>
          <a:bodyPr/>
          <a:lstStyle/>
          <a:p>
            <a:r>
              <a:rPr lang="en-US" dirty="0" smtClean="0"/>
              <a:t>Update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2"/>
            <a:ext cx="11353800" cy="51595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xmllPath</a:t>
            </a:r>
            <a:r>
              <a:rPr lang="en-US" dirty="0" smtClean="0"/>
              <a:t> = @"C:\ProgramData\ePlus Professional Edition";</a:t>
            </a:r>
          </a:p>
          <a:p>
            <a:pPr marL="0" indent="0">
              <a:buNone/>
            </a:pPr>
            <a:r>
              <a:rPr lang="en-US" dirty="0" smtClean="0"/>
              <a:t> 	else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xmllPath</a:t>
            </a:r>
            <a:r>
              <a:rPr lang="en-US" dirty="0" smtClean="0"/>
              <a:t> = @"C:\ProgramData\ePlus Standard Edition";</a:t>
            </a:r>
          </a:p>
          <a:p>
            <a:pPr marL="0" indent="0">
              <a:buNone/>
            </a:pPr>
            <a:r>
              <a:rPr lang="en-US" dirty="0" smtClean="0"/>
              <a:t>	 }</a:t>
            </a:r>
          </a:p>
          <a:p>
            <a:r>
              <a:rPr lang="en-US" dirty="0" smtClean="0"/>
              <a:t> if (flag == 0)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</a:t>
            </a:r>
            <a:r>
              <a:rPr lang="en-US" dirty="0" err="1" smtClean="0"/>
              <a:t>var</a:t>
            </a:r>
            <a:r>
              <a:rPr lang="en-US" dirty="0" smtClean="0"/>
              <a:t> == "</a:t>
            </a:r>
            <a:r>
              <a:rPr lang="en-US" dirty="0" err="1" smtClean="0"/>
              <a:t>ePlus</a:t>
            </a:r>
            <a:r>
              <a:rPr lang="en-US" dirty="0" smtClean="0"/>
              <a:t> Basic Edition")</a:t>
            </a:r>
          </a:p>
          <a:p>
            <a:pPr marL="0" indent="0">
              <a:buNone/>
            </a:pPr>
            <a:r>
              <a:rPr lang="en-US" dirty="0" smtClean="0"/>
              <a:t>                   	 </a:t>
            </a:r>
            <a:r>
              <a:rPr lang="en-US" dirty="0" err="1" smtClean="0"/>
              <a:t>xmllPath</a:t>
            </a:r>
            <a:r>
              <a:rPr lang="en-US" dirty="0" smtClean="0"/>
              <a:t> = @"C:\Users\Amritha\AppData\Roaming\ePlus Basic Edition";</a:t>
            </a:r>
          </a:p>
          <a:p>
            <a:pPr marL="0" indent="0">
              <a:buNone/>
            </a:pPr>
            <a:r>
              <a:rPr lang="en-US" dirty="0" smtClean="0"/>
              <a:t>                else if (</a:t>
            </a:r>
            <a:r>
              <a:rPr lang="en-US" dirty="0" err="1" smtClean="0"/>
              <a:t>var</a:t>
            </a:r>
            <a:r>
              <a:rPr lang="en-US" dirty="0" smtClean="0"/>
              <a:t> == "</a:t>
            </a:r>
            <a:r>
              <a:rPr lang="en-US" dirty="0" err="1" smtClean="0"/>
              <a:t>ePlus</a:t>
            </a:r>
            <a:r>
              <a:rPr lang="en-US" dirty="0" smtClean="0"/>
              <a:t> </a:t>
            </a:r>
            <a:r>
              <a:rPr lang="en-US" dirty="0" err="1" smtClean="0"/>
              <a:t>Proffessional</a:t>
            </a:r>
            <a:r>
              <a:rPr lang="en-US" dirty="0" smtClean="0"/>
              <a:t> Edition")</a:t>
            </a:r>
          </a:p>
          <a:p>
            <a:pPr marL="0" indent="0">
              <a:buNone/>
            </a:pPr>
            <a:r>
              <a:rPr lang="en-US" dirty="0" smtClean="0"/>
              <a:t>                    	</a:t>
            </a:r>
            <a:r>
              <a:rPr lang="en-US" dirty="0" err="1" smtClean="0"/>
              <a:t>xmllPath</a:t>
            </a:r>
            <a:r>
              <a:rPr lang="en-US" dirty="0" smtClean="0"/>
              <a:t> = @"C:\Users\Amritha\AppData\Roaming\ePlus Professional Edition";</a:t>
            </a:r>
          </a:p>
          <a:p>
            <a:pPr marL="0" indent="0">
              <a:buNone/>
            </a:pPr>
            <a:r>
              <a:rPr lang="en-US" dirty="0" smtClean="0"/>
              <a:t>                else</a:t>
            </a:r>
          </a:p>
          <a:p>
            <a:pPr marL="0" indent="0">
              <a:buNone/>
            </a:pPr>
            <a:r>
              <a:rPr lang="en-US" dirty="0" smtClean="0"/>
              <a:t>                  	</a:t>
            </a:r>
            <a:r>
              <a:rPr lang="en-US" dirty="0" err="1" smtClean="0"/>
              <a:t>xmllPath</a:t>
            </a:r>
            <a:r>
              <a:rPr lang="en-US" dirty="0" smtClean="0"/>
              <a:t> = @"C:\Users\Amritha\AppData\Roaming\ePlus Standard Edition";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writesettings</a:t>
            </a:r>
            <a:r>
              <a:rPr lang="en-US" dirty="0" smtClean="0"/>
              <a:t>(</a:t>
            </a:r>
            <a:r>
              <a:rPr lang="en-US" dirty="0" err="1" smtClean="0"/>
              <a:t>userName</a:t>
            </a:r>
            <a:r>
              <a:rPr lang="en-US" dirty="0" smtClean="0"/>
              <a:t>, </a:t>
            </a:r>
            <a:r>
              <a:rPr lang="en-US" dirty="0" err="1" smtClean="0"/>
              <a:t>serverName</a:t>
            </a:r>
            <a:r>
              <a:rPr lang="en-US" dirty="0" smtClean="0"/>
              <a:t>, </a:t>
            </a:r>
            <a:r>
              <a:rPr lang="en-US" dirty="0" err="1" smtClean="0"/>
              <a:t>dbName</a:t>
            </a:r>
            <a:r>
              <a:rPr lang="en-US" dirty="0" smtClean="0"/>
              <a:t>,.</a:t>
            </a:r>
            <a:r>
              <a:rPr lang="en-US" dirty="0" err="1" smtClean="0"/>
              <a:t>dbPort</a:t>
            </a:r>
            <a:r>
              <a:rPr lang="en-US" dirty="0" smtClean="0"/>
              <a:t>, </a:t>
            </a:r>
            <a:r>
              <a:rPr lang="en-US" dirty="0" err="1" smtClean="0"/>
              <a:t>xmllPath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2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79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Design</vt:lpstr>
      <vt:lpstr>From 1</vt:lpstr>
      <vt:lpstr>ComboBox1_Mouseclick()</vt:lpstr>
      <vt:lpstr>Radiobutton1_Mouseclick()</vt:lpstr>
      <vt:lpstr>radioButton1_Mouseclick</vt:lpstr>
      <vt:lpstr>radioButton2_Mouseclick</vt:lpstr>
      <vt:lpstr>PowerPoint Presentation</vt:lpstr>
      <vt:lpstr>Update_Button</vt:lpstr>
      <vt:lpstr>Update Button</vt:lpstr>
      <vt:lpstr>clsXMLData</vt:lpstr>
      <vt:lpstr>Struct pathset</vt:lpstr>
      <vt:lpstr>readPath()</vt:lpstr>
      <vt:lpstr>Writesettings()</vt:lpstr>
      <vt:lpstr>Output </vt:lpstr>
      <vt:lpstr>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1</dc:title>
  <dc:creator>Amritha</dc:creator>
  <cp:lastModifiedBy>Amritha</cp:lastModifiedBy>
  <cp:revision>11</cp:revision>
  <dcterms:created xsi:type="dcterms:W3CDTF">2018-03-17T03:52:09Z</dcterms:created>
  <dcterms:modified xsi:type="dcterms:W3CDTF">2018-03-17T09:32:35Z</dcterms:modified>
</cp:coreProperties>
</file>