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8" r:id="rId4"/>
    <p:sldId id="257" r:id="rId5"/>
    <p:sldId id="259" r:id="rId6"/>
    <p:sldId id="262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15502-B3D1-4991-BDCE-EF53D2B6881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A199FB-08D7-4BC1-BC11-588BB7A4ECAD}">
      <dgm:prSet/>
      <dgm:spPr/>
      <dgm:t>
        <a:bodyPr/>
        <a:lstStyle/>
        <a:p>
          <a:pPr rtl="0"/>
          <a:r>
            <a:rPr lang="en-US" baseline="0" smtClean="0"/>
            <a:t>Table Of Content</a:t>
          </a:r>
          <a:endParaRPr lang="en-US"/>
        </a:p>
      </dgm:t>
    </dgm:pt>
    <dgm:pt modelId="{31551E49-B4E3-4AFC-B4EC-07D23328EF1E}" type="parTrans" cxnId="{8C69FC0B-D2B7-4F20-882C-0DE3DF74C278}">
      <dgm:prSet/>
      <dgm:spPr/>
      <dgm:t>
        <a:bodyPr/>
        <a:lstStyle/>
        <a:p>
          <a:endParaRPr lang="en-US"/>
        </a:p>
      </dgm:t>
    </dgm:pt>
    <dgm:pt modelId="{C14ACA42-0B01-4974-AB80-65DD278D8276}" type="sibTrans" cxnId="{8C69FC0B-D2B7-4F20-882C-0DE3DF74C278}">
      <dgm:prSet/>
      <dgm:spPr/>
      <dgm:t>
        <a:bodyPr/>
        <a:lstStyle/>
        <a:p>
          <a:endParaRPr lang="en-US"/>
        </a:p>
      </dgm:t>
    </dgm:pt>
    <dgm:pt modelId="{4A9898A2-B798-45D3-93B8-B1CFD9D81BCE}" type="pres">
      <dgm:prSet presAssocID="{B6A15502-B3D1-4991-BDCE-EF53D2B6881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DE027D-CD2C-4B18-8AC5-789750AA49AA}" type="pres">
      <dgm:prSet presAssocID="{5BA199FB-08D7-4BC1-BC11-588BB7A4ECAD}" presName="composite" presStyleCnt="0"/>
      <dgm:spPr/>
    </dgm:pt>
    <dgm:pt modelId="{DB41E3AB-9D91-4381-A2AB-ED25128DCBB6}" type="pres">
      <dgm:prSet presAssocID="{5BA199FB-08D7-4BC1-BC11-588BB7A4ECAD}" presName="imgShp" presStyleLbl="fgImgPlace1" presStyleIdx="0" presStyleCnt="1"/>
      <dgm:spPr/>
    </dgm:pt>
    <dgm:pt modelId="{6AAA8F11-579F-4F59-9FF6-E4D6E05F2517}" type="pres">
      <dgm:prSet presAssocID="{5BA199FB-08D7-4BC1-BC11-588BB7A4ECAD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F5D1E9-EA25-44F3-A1C5-7E0DE2E1E755}" type="presOf" srcId="{B6A15502-B3D1-4991-BDCE-EF53D2B6881D}" destId="{4A9898A2-B798-45D3-93B8-B1CFD9D81BCE}" srcOrd="0" destOrd="0" presId="urn:microsoft.com/office/officeart/2005/8/layout/vList3"/>
    <dgm:cxn modelId="{B4E929C1-903A-4E04-A029-40D32888F897}" type="presOf" srcId="{5BA199FB-08D7-4BC1-BC11-588BB7A4ECAD}" destId="{6AAA8F11-579F-4F59-9FF6-E4D6E05F2517}" srcOrd="0" destOrd="0" presId="urn:microsoft.com/office/officeart/2005/8/layout/vList3"/>
    <dgm:cxn modelId="{8C69FC0B-D2B7-4F20-882C-0DE3DF74C278}" srcId="{B6A15502-B3D1-4991-BDCE-EF53D2B6881D}" destId="{5BA199FB-08D7-4BC1-BC11-588BB7A4ECAD}" srcOrd="0" destOrd="0" parTransId="{31551E49-B4E3-4AFC-B4EC-07D23328EF1E}" sibTransId="{C14ACA42-0B01-4974-AB80-65DD278D8276}"/>
    <dgm:cxn modelId="{542971FA-CC32-49AD-A41F-27C468B4B72E}" type="presParOf" srcId="{4A9898A2-B798-45D3-93B8-B1CFD9D81BCE}" destId="{98DE027D-CD2C-4B18-8AC5-789750AA49AA}" srcOrd="0" destOrd="0" presId="urn:microsoft.com/office/officeart/2005/8/layout/vList3"/>
    <dgm:cxn modelId="{14E0BA56-14FF-4420-81BF-28EFF3B575CC}" type="presParOf" srcId="{98DE027D-CD2C-4B18-8AC5-789750AA49AA}" destId="{DB41E3AB-9D91-4381-A2AB-ED25128DCBB6}" srcOrd="0" destOrd="0" presId="urn:microsoft.com/office/officeart/2005/8/layout/vList3"/>
    <dgm:cxn modelId="{BC10444A-65F1-4BC5-B7EE-828E01BF62DE}" type="presParOf" srcId="{98DE027D-CD2C-4B18-8AC5-789750AA49AA}" destId="{6AAA8F11-579F-4F59-9FF6-E4D6E05F251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ACFCC5-0349-43A8-B4EE-C7A208A546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CD8EE9-A260-42F2-B526-56B83D0CE1C9}">
      <dgm:prSet/>
      <dgm:spPr/>
      <dgm:t>
        <a:bodyPr/>
        <a:lstStyle/>
        <a:p>
          <a:pPr rtl="0"/>
          <a:r>
            <a:rPr lang="en-US" baseline="0" dirty="0" smtClean="0"/>
            <a:t>NET-Discount</a:t>
          </a:r>
          <a:endParaRPr lang="en-US" dirty="0"/>
        </a:p>
      </dgm:t>
    </dgm:pt>
    <dgm:pt modelId="{65A50F01-E337-445F-AE71-38E5781D43F9}" type="parTrans" cxnId="{CD148291-B7BD-40EF-B7CF-A96086DB6491}">
      <dgm:prSet/>
      <dgm:spPr/>
      <dgm:t>
        <a:bodyPr/>
        <a:lstStyle/>
        <a:p>
          <a:endParaRPr lang="en-US"/>
        </a:p>
      </dgm:t>
    </dgm:pt>
    <dgm:pt modelId="{4FBDA6E1-EA34-49EF-9DE4-A10A1A9068CB}" type="sibTrans" cxnId="{CD148291-B7BD-40EF-B7CF-A96086DB6491}">
      <dgm:prSet/>
      <dgm:spPr/>
      <dgm:t>
        <a:bodyPr/>
        <a:lstStyle/>
        <a:p>
          <a:endParaRPr lang="en-US"/>
        </a:p>
      </dgm:t>
    </dgm:pt>
    <dgm:pt modelId="{094C0539-CBC4-4C40-9F47-2C7F346F5E47}" type="pres">
      <dgm:prSet presAssocID="{B8ACFCC5-0349-43A8-B4EE-C7A208A5464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69E142-4803-4228-B496-B213A144E3CF}" type="pres">
      <dgm:prSet presAssocID="{B5CD8EE9-A260-42F2-B526-56B83D0CE1C9}" presName="linNode" presStyleCnt="0"/>
      <dgm:spPr/>
    </dgm:pt>
    <dgm:pt modelId="{61CDFCB5-A125-47BE-BADB-F97E7FFF6101}" type="pres">
      <dgm:prSet presAssocID="{B5CD8EE9-A260-42F2-B526-56B83D0CE1C9}" presName="parentText" presStyleLbl="node1" presStyleIdx="0" presStyleCnt="1" custScaleX="167486" custLinFactNeighborX="0" custLinFactNeighborY="639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148291-B7BD-40EF-B7CF-A96086DB6491}" srcId="{B8ACFCC5-0349-43A8-B4EE-C7A208A54644}" destId="{B5CD8EE9-A260-42F2-B526-56B83D0CE1C9}" srcOrd="0" destOrd="0" parTransId="{65A50F01-E337-445F-AE71-38E5781D43F9}" sibTransId="{4FBDA6E1-EA34-49EF-9DE4-A10A1A9068CB}"/>
    <dgm:cxn modelId="{83A7FE7A-AC76-4FC6-842F-76A1BBBDBBA0}" type="presOf" srcId="{B8ACFCC5-0349-43A8-B4EE-C7A208A54644}" destId="{094C0539-CBC4-4C40-9F47-2C7F346F5E47}" srcOrd="0" destOrd="0" presId="urn:microsoft.com/office/officeart/2005/8/layout/vList5"/>
    <dgm:cxn modelId="{AEFC2279-BB91-43F4-B162-C35A33FA3971}" type="presOf" srcId="{B5CD8EE9-A260-42F2-B526-56B83D0CE1C9}" destId="{61CDFCB5-A125-47BE-BADB-F97E7FFF6101}" srcOrd="0" destOrd="0" presId="urn:microsoft.com/office/officeart/2005/8/layout/vList5"/>
    <dgm:cxn modelId="{FC469894-91DB-49D8-B01C-DE238A07C9FE}" type="presParOf" srcId="{094C0539-CBC4-4C40-9F47-2C7F346F5E47}" destId="{9169E142-4803-4228-B496-B213A144E3CF}" srcOrd="0" destOrd="0" presId="urn:microsoft.com/office/officeart/2005/8/layout/vList5"/>
    <dgm:cxn modelId="{4092EB52-4957-4142-B389-D371BA4F3868}" type="presParOf" srcId="{9169E142-4803-4228-B496-B213A144E3CF}" destId="{61CDFCB5-A125-47BE-BADB-F97E7FFF610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A439BEF-2C98-4D4E-8A2E-D4DF7F461C7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5BD7BE-7B72-4981-912C-AAD40B4101CA}">
      <dgm:prSet/>
      <dgm:spPr/>
      <dgm:t>
        <a:bodyPr/>
        <a:lstStyle/>
        <a:p>
          <a:pPr rtl="0"/>
          <a:r>
            <a:rPr lang="en-US" baseline="0" dirty="0" smtClean="0"/>
            <a:t>GROSS-Discount</a:t>
          </a:r>
          <a:endParaRPr lang="en-US" dirty="0"/>
        </a:p>
      </dgm:t>
    </dgm:pt>
    <dgm:pt modelId="{30EEEC0C-F1E4-4CD2-8B47-739140AF93F7}" type="parTrans" cxnId="{3094E956-546D-47F4-B34C-10B5F158EE26}">
      <dgm:prSet/>
      <dgm:spPr/>
      <dgm:t>
        <a:bodyPr/>
        <a:lstStyle/>
        <a:p>
          <a:endParaRPr lang="en-US"/>
        </a:p>
      </dgm:t>
    </dgm:pt>
    <dgm:pt modelId="{B63F7D71-D379-4B7E-B574-B7E35319D1FD}" type="sibTrans" cxnId="{3094E956-546D-47F4-B34C-10B5F158EE26}">
      <dgm:prSet/>
      <dgm:spPr/>
      <dgm:t>
        <a:bodyPr/>
        <a:lstStyle/>
        <a:p>
          <a:endParaRPr lang="en-US"/>
        </a:p>
      </dgm:t>
    </dgm:pt>
    <dgm:pt modelId="{35022869-A6C0-4322-B828-7281960D5FF6}" type="pres">
      <dgm:prSet presAssocID="{6A439BEF-2C98-4D4E-8A2E-D4DF7F461C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C1DDEA-FFC0-485B-9B68-1112AC7BCD95}" type="pres">
      <dgm:prSet presAssocID="{E85BD7BE-7B72-4981-912C-AAD40B4101CA}" presName="linNode" presStyleCnt="0"/>
      <dgm:spPr/>
    </dgm:pt>
    <dgm:pt modelId="{6CAB8034-9310-4C8F-A7B5-4226C4319759}" type="pres">
      <dgm:prSet presAssocID="{E85BD7BE-7B72-4981-912C-AAD40B4101CA}" presName="parentText" presStyleLbl="node1" presStyleIdx="0" presStyleCnt="1" custScaleX="1682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808005-AC97-4F1A-88AD-37C022E20310}" type="presOf" srcId="{6A439BEF-2C98-4D4E-8A2E-D4DF7F461C77}" destId="{35022869-A6C0-4322-B828-7281960D5FF6}" srcOrd="0" destOrd="0" presId="urn:microsoft.com/office/officeart/2005/8/layout/vList5"/>
    <dgm:cxn modelId="{3094E956-546D-47F4-B34C-10B5F158EE26}" srcId="{6A439BEF-2C98-4D4E-8A2E-D4DF7F461C77}" destId="{E85BD7BE-7B72-4981-912C-AAD40B4101CA}" srcOrd="0" destOrd="0" parTransId="{30EEEC0C-F1E4-4CD2-8B47-739140AF93F7}" sibTransId="{B63F7D71-D379-4B7E-B574-B7E35319D1FD}"/>
    <dgm:cxn modelId="{74B91BB4-2A9F-4706-93B9-9B08AE542D71}" type="presOf" srcId="{E85BD7BE-7B72-4981-912C-AAD40B4101CA}" destId="{6CAB8034-9310-4C8F-A7B5-4226C4319759}" srcOrd="0" destOrd="0" presId="urn:microsoft.com/office/officeart/2005/8/layout/vList5"/>
    <dgm:cxn modelId="{AAA34D2B-04FB-4D01-939E-93DD9FBA5D75}" type="presParOf" srcId="{35022869-A6C0-4322-B828-7281960D5FF6}" destId="{05C1DDEA-FFC0-485B-9B68-1112AC7BCD95}" srcOrd="0" destOrd="0" presId="urn:microsoft.com/office/officeart/2005/8/layout/vList5"/>
    <dgm:cxn modelId="{541135DF-08D7-4E4E-AC23-A8B993DCECD6}" type="presParOf" srcId="{05C1DDEA-FFC0-485B-9B68-1112AC7BCD95}" destId="{6CAB8034-9310-4C8F-A7B5-4226C431975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611A74-1BA6-4F28-9D08-5EF547B1A0E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98173-F87E-4AD3-BA98-DD17996D8356}">
      <dgm:prSet/>
      <dgm:spPr/>
      <dgm:t>
        <a:bodyPr/>
        <a:lstStyle/>
        <a:p>
          <a:pPr algn="ctr" rtl="0"/>
          <a:r>
            <a:rPr lang="en-US" baseline="0" dirty="0" smtClean="0"/>
            <a:t>Types Of </a:t>
          </a:r>
          <a:r>
            <a:rPr lang="en-US" baseline="0" dirty="0" smtClean="0"/>
            <a:t>Discounts</a:t>
          </a:r>
          <a:endParaRPr lang="en-US" dirty="0"/>
        </a:p>
      </dgm:t>
    </dgm:pt>
    <dgm:pt modelId="{E725670F-C89D-4544-9F7F-3D0089AD37A2}" type="parTrans" cxnId="{7B0C4427-3F21-4022-A346-B32929745D54}">
      <dgm:prSet/>
      <dgm:spPr/>
      <dgm:t>
        <a:bodyPr/>
        <a:lstStyle/>
        <a:p>
          <a:pPr algn="ctr"/>
          <a:endParaRPr lang="en-US"/>
        </a:p>
      </dgm:t>
    </dgm:pt>
    <dgm:pt modelId="{4E8F6EA3-C665-43F6-95B8-2EA5255DE589}" type="sibTrans" cxnId="{7B0C4427-3F21-4022-A346-B32929745D54}">
      <dgm:prSet/>
      <dgm:spPr/>
      <dgm:t>
        <a:bodyPr/>
        <a:lstStyle/>
        <a:p>
          <a:pPr algn="ctr"/>
          <a:endParaRPr lang="en-US"/>
        </a:p>
      </dgm:t>
    </dgm:pt>
    <dgm:pt modelId="{FCDA9E60-8670-47E8-A684-906F827C08A7}" type="pres">
      <dgm:prSet presAssocID="{CF611A74-1BA6-4F28-9D08-5EF547B1A0E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BBBF35-B109-41B2-8434-432DD884EDF5}" type="pres">
      <dgm:prSet presAssocID="{EB998173-F87E-4AD3-BA98-DD17996D8356}" presName="composite" presStyleCnt="0"/>
      <dgm:spPr/>
    </dgm:pt>
    <dgm:pt modelId="{F73CDFFF-17C6-479A-AD27-FE0FDF41F721}" type="pres">
      <dgm:prSet presAssocID="{EB998173-F87E-4AD3-BA98-DD17996D8356}" presName="imgShp" presStyleLbl="fgImgPlace1" presStyleIdx="0" presStyleCnt="1"/>
      <dgm:spPr/>
    </dgm:pt>
    <dgm:pt modelId="{02ABDBB3-D22A-48C7-A610-EBA32ABF5B09}" type="pres">
      <dgm:prSet presAssocID="{EB998173-F87E-4AD3-BA98-DD17996D8356}" presName="txShp" presStyleLbl="node1" presStyleIdx="0" presStyleCnt="1" custScaleX="82664" custScaleY="70964" custLinFactNeighborX="-7665" custLinFactNeighborY="2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33ADB-85FD-4CC3-83A5-74CF495460A6}" type="presOf" srcId="{CF611A74-1BA6-4F28-9D08-5EF547B1A0E2}" destId="{FCDA9E60-8670-47E8-A684-906F827C08A7}" srcOrd="0" destOrd="0" presId="urn:microsoft.com/office/officeart/2005/8/layout/vList3"/>
    <dgm:cxn modelId="{7B0C4427-3F21-4022-A346-B32929745D54}" srcId="{CF611A74-1BA6-4F28-9D08-5EF547B1A0E2}" destId="{EB998173-F87E-4AD3-BA98-DD17996D8356}" srcOrd="0" destOrd="0" parTransId="{E725670F-C89D-4544-9F7F-3D0089AD37A2}" sibTransId="{4E8F6EA3-C665-43F6-95B8-2EA5255DE589}"/>
    <dgm:cxn modelId="{D1859009-A15F-4251-AABA-93E579EED80D}" type="presOf" srcId="{EB998173-F87E-4AD3-BA98-DD17996D8356}" destId="{02ABDBB3-D22A-48C7-A610-EBA32ABF5B09}" srcOrd="0" destOrd="0" presId="urn:microsoft.com/office/officeart/2005/8/layout/vList3"/>
    <dgm:cxn modelId="{A3A97667-EE8F-4A11-9F47-48E7A55E6FCF}" type="presParOf" srcId="{FCDA9E60-8670-47E8-A684-906F827C08A7}" destId="{F0BBBF35-B109-41B2-8434-432DD884EDF5}" srcOrd="0" destOrd="0" presId="urn:microsoft.com/office/officeart/2005/8/layout/vList3"/>
    <dgm:cxn modelId="{6960D244-3F10-4147-B8BC-D5285619E5AE}" type="presParOf" srcId="{F0BBBF35-B109-41B2-8434-432DD884EDF5}" destId="{F73CDFFF-17C6-479A-AD27-FE0FDF41F721}" srcOrd="0" destOrd="0" presId="urn:microsoft.com/office/officeart/2005/8/layout/vList3"/>
    <dgm:cxn modelId="{38353764-15F5-485C-B5BC-97A8D479A265}" type="presParOf" srcId="{F0BBBF35-B109-41B2-8434-432DD884EDF5}" destId="{02ABDBB3-D22A-48C7-A610-EBA32ABF5B0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8F3846-B7BA-44DD-9FEB-D89F282099A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D9B288-F3B3-440F-9B2B-8BC880517290}">
      <dgm:prSet/>
      <dgm:spPr/>
      <dgm:t>
        <a:bodyPr/>
        <a:lstStyle/>
        <a:p>
          <a:pPr rtl="0"/>
          <a:r>
            <a:rPr lang="en-US" baseline="0" dirty="0" smtClean="0"/>
            <a:t>Discount Before Tax</a:t>
          </a:r>
          <a:endParaRPr lang="en-US" dirty="0"/>
        </a:p>
      </dgm:t>
    </dgm:pt>
    <dgm:pt modelId="{2B00BA8B-23CA-4AFE-BB43-55BF6BE2CB96}" type="parTrans" cxnId="{9436298B-A21A-4601-90C8-11B5AE3DBC1A}">
      <dgm:prSet/>
      <dgm:spPr/>
      <dgm:t>
        <a:bodyPr/>
        <a:lstStyle/>
        <a:p>
          <a:endParaRPr lang="en-US"/>
        </a:p>
      </dgm:t>
    </dgm:pt>
    <dgm:pt modelId="{E371B33F-58E4-42B5-BA3C-A4BD12EE1B32}" type="sibTrans" cxnId="{9436298B-A21A-4601-90C8-11B5AE3DBC1A}">
      <dgm:prSet/>
      <dgm:spPr/>
      <dgm:t>
        <a:bodyPr/>
        <a:lstStyle/>
        <a:p>
          <a:endParaRPr lang="en-US"/>
        </a:p>
      </dgm:t>
    </dgm:pt>
    <dgm:pt modelId="{6599FBBB-929E-4186-8F46-617B2EE62B46}" type="pres">
      <dgm:prSet presAssocID="{D68F3846-B7BA-44DD-9FEB-D89F282099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BF26DB-1414-4399-AB0B-FDC299AF5804}" type="pres">
      <dgm:prSet presAssocID="{FBD9B288-F3B3-440F-9B2B-8BC880517290}" presName="linNode" presStyleCnt="0"/>
      <dgm:spPr/>
    </dgm:pt>
    <dgm:pt modelId="{D47E9567-1E0A-4E1C-B891-109116F2E88B}" type="pres">
      <dgm:prSet presAssocID="{FBD9B288-F3B3-440F-9B2B-8BC880517290}" presName="parentText" presStyleLbl="node1" presStyleIdx="0" presStyleCnt="1" custScaleX="13208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8F6194-5296-4589-9FE3-7D6D87EC2F76}" type="presOf" srcId="{D68F3846-B7BA-44DD-9FEB-D89F282099AF}" destId="{6599FBBB-929E-4186-8F46-617B2EE62B46}" srcOrd="0" destOrd="0" presId="urn:microsoft.com/office/officeart/2005/8/layout/vList5"/>
    <dgm:cxn modelId="{964848A5-CA90-42D9-AA88-1214B200DF59}" type="presOf" srcId="{FBD9B288-F3B3-440F-9B2B-8BC880517290}" destId="{D47E9567-1E0A-4E1C-B891-109116F2E88B}" srcOrd="0" destOrd="0" presId="urn:microsoft.com/office/officeart/2005/8/layout/vList5"/>
    <dgm:cxn modelId="{9436298B-A21A-4601-90C8-11B5AE3DBC1A}" srcId="{D68F3846-B7BA-44DD-9FEB-D89F282099AF}" destId="{FBD9B288-F3B3-440F-9B2B-8BC880517290}" srcOrd="0" destOrd="0" parTransId="{2B00BA8B-23CA-4AFE-BB43-55BF6BE2CB96}" sibTransId="{E371B33F-58E4-42B5-BA3C-A4BD12EE1B32}"/>
    <dgm:cxn modelId="{6483FDBC-BE50-4311-89C5-45D36BB44DA3}" type="presParOf" srcId="{6599FBBB-929E-4186-8F46-617B2EE62B46}" destId="{83BF26DB-1414-4399-AB0B-FDC299AF5804}" srcOrd="0" destOrd="0" presId="urn:microsoft.com/office/officeart/2005/8/layout/vList5"/>
    <dgm:cxn modelId="{FE3AF09D-95E8-4269-AE31-E61A20F79FFD}" type="presParOf" srcId="{83BF26DB-1414-4399-AB0B-FDC299AF5804}" destId="{D47E9567-1E0A-4E1C-B891-109116F2E88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99014C-3C5D-4ED8-A269-EA1A74E1CAF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80643C-F8A0-46F9-BF52-C65B037C5174}">
      <dgm:prSet custT="1"/>
      <dgm:spPr/>
      <dgm:t>
        <a:bodyPr/>
        <a:lstStyle/>
        <a:p>
          <a:pPr rtl="0"/>
          <a:r>
            <a:rPr lang="en-US" sz="4000" baseline="0" dirty="0" smtClean="0"/>
            <a:t>Discount After </a:t>
          </a:r>
          <a:r>
            <a:rPr lang="en-US" sz="3900" baseline="0" dirty="0" smtClean="0"/>
            <a:t>Tax</a:t>
          </a:r>
          <a:endParaRPr lang="en-US" sz="3900" dirty="0"/>
        </a:p>
      </dgm:t>
    </dgm:pt>
    <dgm:pt modelId="{F6470E7D-052F-47B6-B01A-2C0E3F270B8F}" type="parTrans" cxnId="{BC550108-808C-418A-A3BD-226153A91F55}">
      <dgm:prSet/>
      <dgm:spPr/>
      <dgm:t>
        <a:bodyPr/>
        <a:lstStyle/>
        <a:p>
          <a:endParaRPr lang="en-US"/>
        </a:p>
      </dgm:t>
    </dgm:pt>
    <dgm:pt modelId="{7A7320AE-2CE8-4342-8168-4D305736F864}" type="sibTrans" cxnId="{BC550108-808C-418A-A3BD-226153A91F55}">
      <dgm:prSet/>
      <dgm:spPr/>
      <dgm:t>
        <a:bodyPr/>
        <a:lstStyle/>
        <a:p>
          <a:endParaRPr lang="en-US"/>
        </a:p>
      </dgm:t>
    </dgm:pt>
    <dgm:pt modelId="{102379B0-B4E4-492B-AC0B-030086455955}" type="pres">
      <dgm:prSet presAssocID="{7A99014C-3C5D-4ED8-A269-EA1A74E1CAF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27FFBE-93C0-4B83-A878-37D706CEE034}" type="pres">
      <dgm:prSet presAssocID="{FD80643C-F8A0-46F9-BF52-C65B037C5174}" presName="linNode" presStyleCnt="0"/>
      <dgm:spPr/>
    </dgm:pt>
    <dgm:pt modelId="{DFE00163-3EBF-4715-8D17-5F0E5874B997}" type="pres">
      <dgm:prSet presAssocID="{FD80643C-F8A0-46F9-BF52-C65B037C5174}" presName="parentText" presStyleLbl="node1" presStyleIdx="0" presStyleCnt="1" custScaleX="144385" custLinFactNeighborX="49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D6B190-9ED4-40A7-8041-828BDE5EA1F7}" type="presOf" srcId="{FD80643C-F8A0-46F9-BF52-C65B037C5174}" destId="{DFE00163-3EBF-4715-8D17-5F0E5874B997}" srcOrd="0" destOrd="0" presId="urn:microsoft.com/office/officeart/2005/8/layout/vList5"/>
    <dgm:cxn modelId="{BC550108-808C-418A-A3BD-226153A91F55}" srcId="{7A99014C-3C5D-4ED8-A269-EA1A74E1CAF3}" destId="{FD80643C-F8A0-46F9-BF52-C65B037C5174}" srcOrd="0" destOrd="0" parTransId="{F6470E7D-052F-47B6-B01A-2C0E3F270B8F}" sibTransId="{7A7320AE-2CE8-4342-8168-4D305736F864}"/>
    <dgm:cxn modelId="{367EE889-8B93-405F-A650-3ABD52691254}" type="presOf" srcId="{7A99014C-3C5D-4ED8-A269-EA1A74E1CAF3}" destId="{102379B0-B4E4-492B-AC0B-030086455955}" srcOrd="0" destOrd="0" presId="urn:microsoft.com/office/officeart/2005/8/layout/vList5"/>
    <dgm:cxn modelId="{4DED6463-ADB2-4E36-92B4-7ED2DF17441E}" type="presParOf" srcId="{102379B0-B4E4-492B-AC0B-030086455955}" destId="{6A27FFBE-93C0-4B83-A878-37D706CEE034}" srcOrd="0" destOrd="0" presId="urn:microsoft.com/office/officeart/2005/8/layout/vList5"/>
    <dgm:cxn modelId="{5EBE97D6-0293-4315-ABB6-18135B919085}" type="presParOf" srcId="{6A27FFBE-93C0-4B83-A878-37D706CEE034}" destId="{DFE00163-3EBF-4715-8D17-5F0E5874B99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BF579D-0E89-4336-BDF8-F6E6511A72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200FBA-C91B-4FD6-B370-EC8CF965D28D}">
      <dgm:prSet/>
      <dgm:spPr/>
      <dgm:t>
        <a:bodyPr/>
        <a:lstStyle/>
        <a:p>
          <a:pPr rtl="0"/>
          <a:r>
            <a:rPr lang="en-US" baseline="0" smtClean="0"/>
            <a:t>Comparison  Between Discount Before Tax And Discount After Tax </a:t>
          </a:r>
          <a:br>
            <a:rPr lang="en-US" baseline="0" smtClean="0"/>
          </a:br>
          <a:endParaRPr lang="en-US"/>
        </a:p>
      </dgm:t>
    </dgm:pt>
    <dgm:pt modelId="{5BDDC818-530F-4B84-9BCD-D18EB3DF15DB}" type="parTrans" cxnId="{90441C96-F9FB-4773-9BF8-C79E4B511616}">
      <dgm:prSet/>
      <dgm:spPr/>
      <dgm:t>
        <a:bodyPr/>
        <a:lstStyle/>
        <a:p>
          <a:endParaRPr lang="en-US"/>
        </a:p>
      </dgm:t>
    </dgm:pt>
    <dgm:pt modelId="{797F9EA9-D2EB-455F-AA44-4EA235579CAD}" type="sibTrans" cxnId="{90441C96-F9FB-4773-9BF8-C79E4B511616}">
      <dgm:prSet/>
      <dgm:spPr/>
      <dgm:t>
        <a:bodyPr/>
        <a:lstStyle/>
        <a:p>
          <a:endParaRPr lang="en-US"/>
        </a:p>
      </dgm:t>
    </dgm:pt>
    <dgm:pt modelId="{AAEB46DA-AAC7-4CA1-99F7-8E4B16453C76}" type="pres">
      <dgm:prSet presAssocID="{3ABF579D-0E89-4336-BDF8-F6E6511A727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05A484-3B68-42AF-B522-200330B0EF1E}" type="pres">
      <dgm:prSet presAssocID="{0A200FBA-C91B-4FD6-B370-EC8CF965D28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441C96-F9FB-4773-9BF8-C79E4B511616}" srcId="{3ABF579D-0E89-4336-BDF8-F6E6511A727D}" destId="{0A200FBA-C91B-4FD6-B370-EC8CF965D28D}" srcOrd="0" destOrd="0" parTransId="{5BDDC818-530F-4B84-9BCD-D18EB3DF15DB}" sibTransId="{797F9EA9-D2EB-455F-AA44-4EA235579CAD}"/>
    <dgm:cxn modelId="{8175413B-830E-48F3-B7E3-71A4B463AA28}" type="presOf" srcId="{0A200FBA-C91B-4FD6-B370-EC8CF965D28D}" destId="{D605A484-3B68-42AF-B522-200330B0EF1E}" srcOrd="0" destOrd="0" presId="urn:microsoft.com/office/officeart/2005/8/layout/vList2"/>
    <dgm:cxn modelId="{BBE9063E-A3D3-460B-B18E-AE6FE8D10EB9}" type="presOf" srcId="{3ABF579D-0E89-4336-BDF8-F6E6511A727D}" destId="{AAEB46DA-AAC7-4CA1-99F7-8E4B16453C76}" srcOrd="0" destOrd="0" presId="urn:microsoft.com/office/officeart/2005/8/layout/vList2"/>
    <dgm:cxn modelId="{15F041A0-83A7-454B-A213-483C770B5557}" type="presParOf" srcId="{AAEB46DA-AAC7-4CA1-99F7-8E4B16453C76}" destId="{D605A484-3B68-42AF-B522-200330B0EF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947CA9-03F7-4F34-99C2-802D26BBD6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7AC0BA-D4CC-4BC5-A017-B2881E9F5B57}">
      <dgm:prSet/>
      <dgm:spPr/>
      <dgm:t>
        <a:bodyPr/>
        <a:lstStyle/>
        <a:p>
          <a:pPr rtl="0"/>
          <a:r>
            <a:rPr lang="en-US" baseline="0" smtClean="0"/>
            <a:t>Account-Wise Discount </a:t>
          </a:r>
          <a:br>
            <a:rPr lang="en-US" baseline="0" smtClean="0"/>
          </a:br>
          <a:endParaRPr lang="en-US"/>
        </a:p>
      </dgm:t>
    </dgm:pt>
    <dgm:pt modelId="{438B0BED-B2F4-4C86-AD29-85AA229FDB7D}" type="parTrans" cxnId="{5DD538F2-ADE4-487D-9310-FFA414BCF465}">
      <dgm:prSet/>
      <dgm:spPr/>
      <dgm:t>
        <a:bodyPr/>
        <a:lstStyle/>
        <a:p>
          <a:endParaRPr lang="en-US"/>
        </a:p>
      </dgm:t>
    </dgm:pt>
    <dgm:pt modelId="{BD598C51-A487-4E61-8BB9-90717027BE2A}" type="sibTrans" cxnId="{5DD538F2-ADE4-487D-9310-FFA414BCF465}">
      <dgm:prSet/>
      <dgm:spPr/>
      <dgm:t>
        <a:bodyPr/>
        <a:lstStyle/>
        <a:p>
          <a:endParaRPr lang="en-US"/>
        </a:p>
      </dgm:t>
    </dgm:pt>
    <dgm:pt modelId="{3EBF9CA9-782E-4E93-BEB4-8119965F2EC9}" type="pres">
      <dgm:prSet presAssocID="{48947CA9-03F7-4F34-99C2-802D26BBD6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D2DDAB-26C9-466A-9AAB-650E91312E22}" type="pres">
      <dgm:prSet presAssocID="{6B7AC0BA-D4CC-4BC5-A017-B2881E9F5B57}" presName="linNode" presStyleCnt="0"/>
      <dgm:spPr/>
    </dgm:pt>
    <dgm:pt modelId="{0A259EE0-D161-4509-8B81-C17F64F613B8}" type="pres">
      <dgm:prSet presAssocID="{6B7AC0BA-D4CC-4BC5-A017-B2881E9F5B57}" presName="parentText" presStyleLbl="node1" presStyleIdx="0" presStyleCnt="1" custScaleX="2159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CD3F11-0075-4395-A5F9-F2E74AEB71F0}" type="presOf" srcId="{48947CA9-03F7-4F34-99C2-802D26BBD628}" destId="{3EBF9CA9-782E-4E93-BEB4-8119965F2EC9}" srcOrd="0" destOrd="0" presId="urn:microsoft.com/office/officeart/2005/8/layout/vList5"/>
    <dgm:cxn modelId="{5DD538F2-ADE4-487D-9310-FFA414BCF465}" srcId="{48947CA9-03F7-4F34-99C2-802D26BBD628}" destId="{6B7AC0BA-D4CC-4BC5-A017-B2881E9F5B57}" srcOrd="0" destOrd="0" parTransId="{438B0BED-B2F4-4C86-AD29-85AA229FDB7D}" sibTransId="{BD598C51-A487-4E61-8BB9-90717027BE2A}"/>
    <dgm:cxn modelId="{4F1CCCA8-1196-410F-881A-C05AB148E869}" type="presOf" srcId="{6B7AC0BA-D4CC-4BC5-A017-B2881E9F5B57}" destId="{0A259EE0-D161-4509-8B81-C17F64F613B8}" srcOrd="0" destOrd="0" presId="urn:microsoft.com/office/officeart/2005/8/layout/vList5"/>
    <dgm:cxn modelId="{C2DC552D-9799-420B-AF45-604A520C5BD6}" type="presParOf" srcId="{3EBF9CA9-782E-4E93-BEB4-8119965F2EC9}" destId="{F3D2DDAB-26C9-466A-9AAB-650E91312E22}" srcOrd="0" destOrd="0" presId="urn:microsoft.com/office/officeart/2005/8/layout/vList5"/>
    <dgm:cxn modelId="{1D1A97FF-F646-4C65-BFA7-BB05C4F92DAD}" type="presParOf" srcId="{F3D2DDAB-26C9-466A-9AAB-650E91312E22}" destId="{0A259EE0-D161-4509-8B81-C17F64F613B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A47322-DFFB-4DB6-A2C6-87F79B789C3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7AD3D5-BF5D-4E8E-8078-073661025EB2}">
      <dgm:prSet/>
      <dgm:spPr/>
      <dgm:t>
        <a:bodyPr/>
        <a:lstStyle/>
        <a:p>
          <a:pPr rtl="0"/>
          <a:r>
            <a:rPr lang="en-US" baseline="0" dirty="0" smtClean="0"/>
            <a:t>Buy n X Get m Y </a:t>
          </a:r>
          <a:br>
            <a:rPr lang="en-US" baseline="0" dirty="0" smtClean="0"/>
          </a:br>
          <a:endParaRPr lang="en-US" dirty="0"/>
        </a:p>
      </dgm:t>
    </dgm:pt>
    <dgm:pt modelId="{4FDFA5D4-821F-46D9-9E20-FC3D27D4C3DA}" type="parTrans" cxnId="{C20609D3-AB27-4B7E-AA7C-E849455BDF65}">
      <dgm:prSet/>
      <dgm:spPr/>
      <dgm:t>
        <a:bodyPr/>
        <a:lstStyle/>
        <a:p>
          <a:endParaRPr lang="en-US"/>
        </a:p>
      </dgm:t>
    </dgm:pt>
    <dgm:pt modelId="{9DB9ADF6-870A-4BA4-B83B-EB9962CF12CC}" type="sibTrans" cxnId="{C20609D3-AB27-4B7E-AA7C-E849455BDF65}">
      <dgm:prSet/>
      <dgm:spPr/>
      <dgm:t>
        <a:bodyPr/>
        <a:lstStyle/>
        <a:p>
          <a:endParaRPr lang="en-US"/>
        </a:p>
      </dgm:t>
    </dgm:pt>
    <dgm:pt modelId="{D6BC6B20-21EF-4FB8-BC7B-31B0CC2055A4}" type="pres">
      <dgm:prSet presAssocID="{35A47322-DFFB-4DB6-A2C6-87F79B789C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1C99AB-65E9-455E-8AC3-5BF9F30622E2}" type="pres">
      <dgm:prSet presAssocID="{A47AD3D5-BF5D-4E8E-8078-073661025EB2}" presName="linNode" presStyleCnt="0"/>
      <dgm:spPr/>
    </dgm:pt>
    <dgm:pt modelId="{49DF9858-08B4-4DC2-84BF-541958D29BA7}" type="pres">
      <dgm:prSet presAssocID="{A47AD3D5-BF5D-4E8E-8078-073661025EB2}" presName="parentText" presStyleLbl="node1" presStyleIdx="0" presStyleCnt="1" custScaleX="11457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88E15B-EA17-4954-A6E5-58C8EBD2D9FB}" type="presOf" srcId="{A47AD3D5-BF5D-4E8E-8078-073661025EB2}" destId="{49DF9858-08B4-4DC2-84BF-541958D29BA7}" srcOrd="0" destOrd="0" presId="urn:microsoft.com/office/officeart/2005/8/layout/vList5"/>
    <dgm:cxn modelId="{C20609D3-AB27-4B7E-AA7C-E849455BDF65}" srcId="{35A47322-DFFB-4DB6-A2C6-87F79B789C38}" destId="{A47AD3D5-BF5D-4E8E-8078-073661025EB2}" srcOrd="0" destOrd="0" parTransId="{4FDFA5D4-821F-46D9-9E20-FC3D27D4C3DA}" sibTransId="{9DB9ADF6-870A-4BA4-B83B-EB9962CF12CC}"/>
    <dgm:cxn modelId="{06535E9D-798E-49A2-9C5F-FE124B34077B}" type="presOf" srcId="{35A47322-DFFB-4DB6-A2C6-87F79B789C38}" destId="{D6BC6B20-21EF-4FB8-BC7B-31B0CC2055A4}" srcOrd="0" destOrd="0" presId="urn:microsoft.com/office/officeart/2005/8/layout/vList5"/>
    <dgm:cxn modelId="{40467738-C845-4B04-B53B-FB74776A1019}" type="presParOf" srcId="{D6BC6B20-21EF-4FB8-BC7B-31B0CC2055A4}" destId="{961C99AB-65E9-455E-8AC3-5BF9F30622E2}" srcOrd="0" destOrd="0" presId="urn:microsoft.com/office/officeart/2005/8/layout/vList5"/>
    <dgm:cxn modelId="{E0DD7598-EFF5-4259-BCC0-7399599A217A}" type="presParOf" srcId="{961C99AB-65E9-455E-8AC3-5BF9F30622E2}" destId="{49DF9858-08B4-4DC2-84BF-541958D29BA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88899E-B87D-4C72-9137-3FE55BF113D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1761AA-D1AA-4D7E-822D-C2D3051C9F5F}">
      <dgm:prSet/>
      <dgm:spPr/>
      <dgm:t>
        <a:bodyPr/>
        <a:lstStyle/>
        <a:p>
          <a:pPr rtl="0"/>
          <a:r>
            <a:rPr lang="en-US" baseline="0" dirty="0" smtClean="0"/>
            <a:t>FOC-Discount</a:t>
          </a:r>
        </a:p>
        <a:p>
          <a:pPr rtl="0"/>
          <a:r>
            <a:rPr lang="en-US" baseline="0" dirty="0" smtClean="0"/>
            <a:t>(FOC-Free of cost)</a:t>
          </a:r>
          <a:endParaRPr lang="en-US" dirty="0"/>
        </a:p>
      </dgm:t>
    </dgm:pt>
    <dgm:pt modelId="{5C03F495-59F3-468D-93F7-99A336B80BBE}" type="parTrans" cxnId="{842589AE-551D-4549-8923-AEDD7F46ABA9}">
      <dgm:prSet/>
      <dgm:spPr/>
      <dgm:t>
        <a:bodyPr/>
        <a:lstStyle/>
        <a:p>
          <a:endParaRPr lang="en-US"/>
        </a:p>
      </dgm:t>
    </dgm:pt>
    <dgm:pt modelId="{01100A75-84A1-42F4-B233-0B020005B5D8}" type="sibTrans" cxnId="{842589AE-551D-4549-8923-AEDD7F46ABA9}">
      <dgm:prSet/>
      <dgm:spPr/>
      <dgm:t>
        <a:bodyPr/>
        <a:lstStyle/>
        <a:p>
          <a:endParaRPr lang="en-US"/>
        </a:p>
      </dgm:t>
    </dgm:pt>
    <dgm:pt modelId="{1E5BEC36-AC0C-4BF7-A55C-81669B0616B7}" type="pres">
      <dgm:prSet presAssocID="{1288899E-B87D-4C72-9137-3FE55BF113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93748B-5625-4196-8C3F-4EE83D4FB2C4}" type="pres">
      <dgm:prSet presAssocID="{291761AA-D1AA-4D7E-822D-C2D3051C9F5F}" presName="linNode" presStyleCnt="0"/>
      <dgm:spPr/>
    </dgm:pt>
    <dgm:pt modelId="{A07C6D5B-12E9-43FA-AA68-6932C7FFFFEF}" type="pres">
      <dgm:prSet presAssocID="{291761AA-D1AA-4D7E-822D-C2D3051C9F5F}" presName="parentText" presStyleLbl="node1" presStyleIdx="0" presStyleCnt="1" custScaleX="15109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5A3D5A-8A7E-4C81-B0A2-C93C714CB5D7}" type="presOf" srcId="{291761AA-D1AA-4D7E-822D-C2D3051C9F5F}" destId="{A07C6D5B-12E9-43FA-AA68-6932C7FFFFEF}" srcOrd="0" destOrd="0" presId="urn:microsoft.com/office/officeart/2005/8/layout/vList5"/>
    <dgm:cxn modelId="{842589AE-551D-4549-8923-AEDD7F46ABA9}" srcId="{1288899E-B87D-4C72-9137-3FE55BF113DD}" destId="{291761AA-D1AA-4D7E-822D-C2D3051C9F5F}" srcOrd="0" destOrd="0" parTransId="{5C03F495-59F3-468D-93F7-99A336B80BBE}" sibTransId="{01100A75-84A1-42F4-B233-0B020005B5D8}"/>
    <dgm:cxn modelId="{4B382DB1-74B8-4048-990C-314BEF1A8FB1}" type="presOf" srcId="{1288899E-B87D-4C72-9137-3FE55BF113DD}" destId="{1E5BEC36-AC0C-4BF7-A55C-81669B0616B7}" srcOrd="0" destOrd="0" presId="urn:microsoft.com/office/officeart/2005/8/layout/vList5"/>
    <dgm:cxn modelId="{C87A9448-F720-4E4F-BAD4-43791F3E4984}" type="presParOf" srcId="{1E5BEC36-AC0C-4BF7-A55C-81669B0616B7}" destId="{E793748B-5625-4196-8C3F-4EE83D4FB2C4}" srcOrd="0" destOrd="0" presId="urn:microsoft.com/office/officeart/2005/8/layout/vList5"/>
    <dgm:cxn modelId="{77D93D7D-9DE4-487F-8C71-99597CBA0B16}" type="presParOf" srcId="{E793748B-5625-4196-8C3F-4EE83D4FB2C4}" destId="{A07C6D5B-12E9-43FA-AA68-6932C7FFFFE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8F065A-D733-4EFD-8894-2E7702BAFE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D66DED-62AB-47B8-9B3C-AED3B5307C20}">
      <dgm:prSet custT="1"/>
      <dgm:spPr/>
      <dgm:t>
        <a:bodyPr/>
        <a:lstStyle/>
        <a:p>
          <a:pPr rtl="0"/>
          <a:r>
            <a:rPr lang="en-US" sz="3000" baseline="0" dirty="0" smtClean="0"/>
            <a:t>FOC-Quantity</a:t>
          </a:r>
          <a:br>
            <a:rPr lang="en-US" sz="3000" baseline="0" dirty="0" smtClean="0"/>
          </a:br>
          <a:r>
            <a:rPr lang="en-US" sz="3000" baseline="0" dirty="0" smtClean="0"/>
            <a:t>(FOC-Free Of Cost)</a:t>
          </a:r>
          <a:endParaRPr lang="en-US" sz="3000" dirty="0"/>
        </a:p>
      </dgm:t>
    </dgm:pt>
    <dgm:pt modelId="{77BB5E45-21E8-461F-A5D8-C0AFA5BFEC3F}" type="parTrans" cxnId="{95396BBD-E40A-4D7A-B4C8-3198A6C6ACBD}">
      <dgm:prSet/>
      <dgm:spPr/>
      <dgm:t>
        <a:bodyPr/>
        <a:lstStyle/>
        <a:p>
          <a:endParaRPr lang="en-US"/>
        </a:p>
      </dgm:t>
    </dgm:pt>
    <dgm:pt modelId="{6C46C641-0BB0-45C5-95C7-E8A39D9D0067}" type="sibTrans" cxnId="{95396BBD-E40A-4D7A-B4C8-3198A6C6ACBD}">
      <dgm:prSet/>
      <dgm:spPr/>
      <dgm:t>
        <a:bodyPr/>
        <a:lstStyle/>
        <a:p>
          <a:endParaRPr lang="en-US"/>
        </a:p>
      </dgm:t>
    </dgm:pt>
    <dgm:pt modelId="{36582D2E-18BD-4157-98ED-6F3651797C5B}" type="pres">
      <dgm:prSet presAssocID="{3D8F065A-D733-4EFD-8894-2E7702BAFE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2AAA31-9878-4D4D-A96A-0BFE21F3F28F}" type="pres">
      <dgm:prSet presAssocID="{0CD66DED-62AB-47B8-9B3C-AED3B5307C20}" presName="linNode" presStyleCnt="0"/>
      <dgm:spPr/>
    </dgm:pt>
    <dgm:pt modelId="{3C40CF61-B724-4D83-93D2-EC4071D9CF9A}" type="pres">
      <dgm:prSet presAssocID="{0CD66DED-62AB-47B8-9B3C-AED3B5307C20}" presName="parentText" presStyleLbl="node1" presStyleIdx="0" presStyleCnt="1" custScaleX="15109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DC0459-924E-4852-AC92-2C0CFAAD667C}" type="presOf" srcId="{3D8F065A-D733-4EFD-8894-2E7702BAFE08}" destId="{36582D2E-18BD-4157-98ED-6F3651797C5B}" srcOrd="0" destOrd="0" presId="urn:microsoft.com/office/officeart/2005/8/layout/vList5"/>
    <dgm:cxn modelId="{95396BBD-E40A-4D7A-B4C8-3198A6C6ACBD}" srcId="{3D8F065A-D733-4EFD-8894-2E7702BAFE08}" destId="{0CD66DED-62AB-47B8-9B3C-AED3B5307C20}" srcOrd="0" destOrd="0" parTransId="{77BB5E45-21E8-461F-A5D8-C0AFA5BFEC3F}" sibTransId="{6C46C641-0BB0-45C5-95C7-E8A39D9D0067}"/>
    <dgm:cxn modelId="{B1D6B55A-0F37-4A9A-AD9C-56A2199FA7F4}" type="presOf" srcId="{0CD66DED-62AB-47B8-9B3C-AED3B5307C20}" destId="{3C40CF61-B724-4D83-93D2-EC4071D9CF9A}" srcOrd="0" destOrd="0" presId="urn:microsoft.com/office/officeart/2005/8/layout/vList5"/>
    <dgm:cxn modelId="{8C79CE65-EEFA-4D86-ADCA-8202C9805D6D}" type="presParOf" srcId="{36582D2E-18BD-4157-98ED-6F3651797C5B}" destId="{262AAA31-9878-4D4D-A96A-0BFE21F3F28F}" srcOrd="0" destOrd="0" presId="urn:microsoft.com/office/officeart/2005/8/layout/vList5"/>
    <dgm:cxn modelId="{1E3D7C47-C970-4726-96D2-6E4DAAFF0CD9}" type="presParOf" srcId="{262AAA31-9878-4D4D-A96A-0BFE21F3F28F}" destId="{3C40CF61-B724-4D83-93D2-EC4071D9CF9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A8F11-579F-4F59-9FF6-E4D6E05F2517}">
      <dsp:nvSpPr>
        <dsp:cNvPr id="0" name=""/>
        <dsp:cNvSpPr/>
      </dsp:nvSpPr>
      <dsp:spPr>
        <a:xfrm rot="10800000">
          <a:off x="1979675" y="0"/>
          <a:ext cx="6384798" cy="148590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5241" tIns="213360" rIns="398272" bIns="213360" numCol="1" spcCol="1270" anchor="ctr" anchorCtr="0">
          <a:noAutofit/>
        </a:bodyPr>
        <a:lstStyle/>
        <a:p>
          <a:pPr lvl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baseline="0" smtClean="0"/>
            <a:t>Table Of Content</a:t>
          </a:r>
          <a:endParaRPr lang="en-US" sz="5600" kern="1200"/>
        </a:p>
      </dsp:txBody>
      <dsp:txXfrm rot="10800000">
        <a:off x="2351150" y="0"/>
        <a:ext cx="6013323" cy="1485900"/>
      </dsp:txXfrm>
    </dsp:sp>
    <dsp:sp modelId="{DB41E3AB-9D91-4381-A2AB-ED25128DCBB6}">
      <dsp:nvSpPr>
        <dsp:cNvPr id="0" name=""/>
        <dsp:cNvSpPr/>
      </dsp:nvSpPr>
      <dsp:spPr>
        <a:xfrm>
          <a:off x="1236725" y="0"/>
          <a:ext cx="1485900" cy="14859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BDBB3-D22A-48C7-A610-EBA32ABF5B09}">
      <dsp:nvSpPr>
        <dsp:cNvPr id="0" name=""/>
        <dsp:cNvSpPr/>
      </dsp:nvSpPr>
      <dsp:spPr>
        <a:xfrm rot="10800000">
          <a:off x="2320432" y="254356"/>
          <a:ext cx="5277929" cy="10544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5241" tIns="152400" rIns="28448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baseline="0" dirty="0" smtClean="0"/>
            <a:t>Types Of </a:t>
          </a:r>
          <a:r>
            <a:rPr lang="en-US" sz="4000" kern="1200" baseline="0" dirty="0" smtClean="0"/>
            <a:t>Discounts</a:t>
          </a:r>
          <a:endParaRPr lang="en-US" sz="4000" kern="1200" dirty="0"/>
        </a:p>
      </dsp:txBody>
      <dsp:txXfrm rot="10800000">
        <a:off x="2584045" y="254356"/>
        <a:ext cx="5014316" cy="1054454"/>
      </dsp:txXfrm>
    </dsp:sp>
    <dsp:sp modelId="{F73CDFFF-17C6-479A-AD27-FE0FDF41F721}">
      <dsp:nvSpPr>
        <dsp:cNvPr id="0" name=""/>
        <dsp:cNvSpPr/>
      </dsp:nvSpPr>
      <dsp:spPr>
        <a:xfrm>
          <a:off x="1513443" y="0"/>
          <a:ext cx="1485900" cy="14859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27-Mar-18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27-Mar-18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27-Mar-18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27-Mar-18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27-Mar-18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27-Mar-18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1.xml"/><Relationship Id="rId3" Type="http://schemas.openxmlformats.org/officeDocument/2006/relationships/diagramLayout" Target="../diagrams/layout1.xml"/><Relationship Id="rId7" Type="http://schemas.openxmlformats.org/officeDocument/2006/relationships/slide" Target="slide4.xml"/><Relationship Id="rId12" Type="http://schemas.openxmlformats.org/officeDocument/2006/relationships/slide" Target="slide10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slide" Target="slide9.xml"/><Relationship Id="rId5" Type="http://schemas.openxmlformats.org/officeDocument/2006/relationships/diagramColors" Target="../diagrams/colors1.xml"/><Relationship Id="rId10" Type="http://schemas.openxmlformats.org/officeDocument/2006/relationships/slide" Target="slide8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diagramLayout" Target="../diagrams/layout2.xml"/><Relationship Id="rId7" Type="http://schemas.openxmlformats.org/officeDocument/2006/relationships/slide" Target="slide5.xml"/><Relationship Id="rId12" Type="http://schemas.openxmlformats.org/officeDocument/2006/relationships/slide" Target="slide1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slide" Target="slide10.xml"/><Relationship Id="rId5" Type="http://schemas.openxmlformats.org/officeDocument/2006/relationships/diagramColors" Target="../diagrams/colors2.xml"/><Relationship Id="rId10" Type="http://schemas.openxmlformats.org/officeDocument/2006/relationships/slide" Target="slide9.xml"/><Relationship Id="rId4" Type="http://schemas.openxmlformats.org/officeDocument/2006/relationships/diagramQuickStyle" Target="../diagrams/quickStyle2.xml"/><Relationship Id="rId9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8334402"/>
              </p:ext>
            </p:extLst>
          </p:nvPr>
        </p:nvGraphicFramePr>
        <p:xfrm>
          <a:off x="1371600" y="685800"/>
          <a:ext cx="9601200" cy="110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customer buys </a:t>
            </a:r>
            <a:r>
              <a:rPr lang="en-US" dirty="0" smtClean="0"/>
              <a:t>items</a:t>
            </a:r>
            <a:r>
              <a:rPr lang="en-US" dirty="0"/>
              <a:t>, then seller provide </a:t>
            </a:r>
            <a:r>
              <a:rPr lang="en-US" dirty="0" smtClean="0"/>
              <a:t>some items </a:t>
            </a:r>
            <a:r>
              <a:rPr lang="en-US" dirty="0"/>
              <a:t>for </a:t>
            </a:r>
            <a:r>
              <a:rPr lang="en-US" dirty="0" smtClean="0"/>
              <a:t>free</a:t>
            </a:r>
          </a:p>
          <a:p>
            <a:r>
              <a:rPr lang="en-US" dirty="0" smtClean="0"/>
              <a:t>It is not pre-defined offer</a:t>
            </a:r>
          </a:p>
          <a:p>
            <a:r>
              <a:rPr lang="en-US" dirty="0" smtClean="0"/>
              <a:t>Here, tax has only taken from brought items, not taken from free of cost items</a:t>
            </a:r>
          </a:p>
          <a:p>
            <a:r>
              <a:rPr lang="en-US" dirty="0" smtClean="0"/>
              <a:t>For example,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Tax=(5*100)*tax percent/100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66897"/>
              </p:ext>
            </p:extLst>
          </p:nvPr>
        </p:nvGraphicFramePr>
        <p:xfrm>
          <a:off x="1684271" y="4043965"/>
          <a:ext cx="81280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279913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</a:tr>
              <a:tr h="27991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60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66019457"/>
              </p:ext>
            </p:extLst>
          </p:nvPr>
        </p:nvGraphicFramePr>
        <p:xfrm>
          <a:off x="1371600" y="685800"/>
          <a:ext cx="9601200" cy="924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98879"/>
            <a:ext cx="9601200" cy="3581400"/>
          </a:xfrm>
        </p:spPr>
        <p:txBody>
          <a:bodyPr/>
          <a:lstStyle/>
          <a:p>
            <a:r>
              <a:rPr lang="en-US" dirty="0" smtClean="0"/>
              <a:t>Discount is </a:t>
            </a:r>
            <a:r>
              <a:rPr lang="en-US" dirty="0"/>
              <a:t>calculated from item’s total amount with </a:t>
            </a:r>
            <a:r>
              <a:rPr lang="en-US" dirty="0" smtClean="0"/>
              <a:t>tax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D</a:t>
            </a:r>
            <a:r>
              <a:rPr lang="en-US" dirty="0" smtClean="0"/>
              <a:t>iscount = (amount + tax) * discount percent/100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06424"/>
              </p:ext>
            </p:extLst>
          </p:nvPr>
        </p:nvGraphicFramePr>
        <p:xfrm>
          <a:off x="1371600" y="3849232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Qty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Amount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Disc%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Amount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0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0614580"/>
              </p:ext>
            </p:extLst>
          </p:nvPr>
        </p:nvGraphicFramePr>
        <p:xfrm>
          <a:off x="1371600" y="685800"/>
          <a:ext cx="9601200" cy="949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Discount is </a:t>
            </a:r>
            <a:r>
              <a:rPr lang="en-US" dirty="0"/>
              <a:t>calculated from item’s total amount without </a:t>
            </a:r>
            <a:r>
              <a:rPr lang="en-US" dirty="0" smtClean="0"/>
              <a:t>tax</a:t>
            </a:r>
          </a:p>
          <a:p>
            <a:endParaRPr lang="en-US" dirty="0"/>
          </a:p>
          <a:p>
            <a:pPr marL="987552" lvl="2" indent="0">
              <a:buNone/>
            </a:pPr>
            <a:r>
              <a:rPr lang="en-US" sz="2000" dirty="0" smtClean="0"/>
              <a:t>Discount = amount * discount percent /100</a:t>
            </a:r>
          </a:p>
          <a:p>
            <a:pPr marL="987552" lvl="2" indent="0"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44239"/>
              </p:ext>
            </p:extLst>
          </p:nvPr>
        </p:nvGraphicFramePr>
        <p:xfrm>
          <a:off x="1371600" y="3849232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Qty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Amount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Disc%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Amount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15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371600" y="685800"/>
          <a:ext cx="9601200" cy="148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749639"/>
            <a:ext cx="9601200" cy="3581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" action="ppaction://hlinkshowjump?jump=nextslide"/>
              </a:rPr>
              <a:t>Discount </a:t>
            </a:r>
            <a:r>
              <a:rPr lang="en-US" dirty="0">
                <a:hlinkClick r:id="" action="ppaction://hlinkshowjump?jump=nextslide"/>
              </a:rPr>
              <a:t>before tax 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7" action="ppaction://hlinksldjump"/>
              </a:rPr>
              <a:t>Discount after tax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8" action="ppaction://hlinksldjump"/>
              </a:rPr>
              <a:t>Comparison of Discount Before Tax And After Tax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9" action="ppaction://hlinksldjump"/>
              </a:rPr>
              <a:t>Account-wise discount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10" action="ppaction://hlinksldjump"/>
              </a:rPr>
              <a:t>Buy n x  Get m Y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11" action="ppaction://hlinksldjump"/>
              </a:rPr>
              <a:t>FOC-Discount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12" action="ppaction://hlinksldjump"/>
              </a:rPr>
              <a:t>FOC-Quantity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13" action="ppaction://hlinksldjump"/>
              </a:rPr>
              <a:t>NET-Discount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14" action="ppaction://hlinksldjump"/>
              </a:rPr>
              <a:t>GROSS-Discount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56631695"/>
              </p:ext>
            </p:extLst>
          </p:nvPr>
        </p:nvGraphicFramePr>
        <p:xfrm>
          <a:off x="1371600" y="685800"/>
          <a:ext cx="9601200" cy="148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711003"/>
            <a:ext cx="9601200" cy="3581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" action="ppaction://hlinkshowjump?jump=nextslide"/>
              </a:rPr>
              <a:t>Discount </a:t>
            </a:r>
            <a:r>
              <a:rPr lang="en-US" dirty="0">
                <a:hlinkClick r:id="" action="ppaction://hlinkshowjump?jump=nextslide"/>
              </a:rPr>
              <a:t>before tax 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7" action="ppaction://hlinksldjump"/>
              </a:rPr>
              <a:t>Discount </a:t>
            </a:r>
            <a:r>
              <a:rPr lang="en-US" dirty="0">
                <a:hlinkClick r:id="rId7" action="ppaction://hlinksldjump"/>
              </a:rPr>
              <a:t>after tax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8" action="ppaction://hlinksldjump"/>
              </a:rPr>
              <a:t>Account-wise </a:t>
            </a:r>
            <a:r>
              <a:rPr lang="en-US" dirty="0">
                <a:hlinkClick r:id="rId8" action="ppaction://hlinksldjump"/>
              </a:rPr>
              <a:t>discount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9" action="ppaction://hlinksldjump"/>
              </a:rPr>
              <a:t>Buy n X </a:t>
            </a:r>
            <a:r>
              <a:rPr lang="en-US" dirty="0">
                <a:hlinkClick r:id="rId9" action="ppaction://hlinksldjump"/>
              </a:rPr>
              <a:t>Get </a:t>
            </a:r>
            <a:r>
              <a:rPr lang="en-US" dirty="0" smtClean="0">
                <a:hlinkClick r:id="rId9" action="ppaction://hlinksldjump"/>
              </a:rPr>
              <a:t>m Y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10" action="ppaction://hlinksldjump"/>
              </a:rPr>
              <a:t>FOC-Discount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11" action="ppaction://hlinksldjump"/>
              </a:rPr>
              <a:t>FOC-Quantity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12" action="ppaction://hlinksldjump"/>
              </a:rPr>
              <a:t>NET-Discount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13" action="ppaction://hlinksldjump"/>
              </a:rPr>
              <a:t>GROSS-Discount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15095405"/>
              </p:ext>
            </p:extLst>
          </p:nvPr>
        </p:nvGraphicFramePr>
        <p:xfrm>
          <a:off x="1371601" y="685800"/>
          <a:ext cx="9601200" cy="75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Discount are subtracted from the amount before including tax</a:t>
            </a:r>
          </a:p>
          <a:p>
            <a:r>
              <a:rPr lang="en-US" dirty="0" smtClean="0"/>
              <a:t>Tax are calculated from amount that discount subtracted from it.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Tax = (amount – Discount) * tax percent/100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 : Tax= (20,000-500) * 12/100 =  2,340</a:t>
            </a:r>
          </a:p>
          <a:p>
            <a:pPr marL="0" indent="0">
              <a:buNone/>
            </a:pPr>
            <a:r>
              <a:rPr lang="en-US" dirty="0"/>
              <a:t>		   		</a:t>
            </a:r>
            <a:r>
              <a:rPr lang="en-US" dirty="0" smtClean="0"/>
              <a:t>    </a:t>
            </a:r>
            <a:r>
              <a:rPr lang="en-US" dirty="0"/>
              <a:t>				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43119"/>
              </p:ext>
            </p:extLst>
          </p:nvPr>
        </p:nvGraphicFramePr>
        <p:xfrm>
          <a:off x="1916091" y="4866663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rate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discount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amount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10,000.00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20,000.00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500.00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2,340.00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21,840.00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4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93741024"/>
              </p:ext>
            </p:extLst>
          </p:nvPr>
        </p:nvGraphicFramePr>
        <p:xfrm>
          <a:off x="1712889" y="685802"/>
          <a:ext cx="8371267" cy="74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722" y="2376152"/>
            <a:ext cx="9601200" cy="3581400"/>
          </a:xfrm>
        </p:spPr>
        <p:txBody>
          <a:bodyPr/>
          <a:lstStyle/>
          <a:p>
            <a:r>
              <a:rPr lang="en-US" dirty="0" smtClean="0"/>
              <a:t>Discount are subtracting from amount after adding the Tax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Tax = amount * tax percent/100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 : Tax = 20,000 * 12/100 = 2400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587381"/>
              </p:ext>
            </p:extLst>
          </p:nvPr>
        </p:nvGraphicFramePr>
        <p:xfrm>
          <a:off x="1877453" y="4750753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rate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discount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amount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10,000.00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20,000.00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2,400.00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21,900.00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2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/>
        </p:nvGraphicFramePr>
        <p:xfrm>
          <a:off x="1371600" y="685800"/>
          <a:ext cx="9601200" cy="148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Discount Before Tax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calculating the total amount of the items,  subtract discount from the total and we add </a:t>
            </a:r>
            <a:r>
              <a:rPr lang="en-US" dirty="0" smtClean="0"/>
              <a:t>the </a:t>
            </a:r>
            <a:r>
              <a:rPr lang="en-US" dirty="0"/>
              <a:t>tax, then provide the grand total </a:t>
            </a:r>
          </a:p>
          <a:p>
            <a:r>
              <a:rPr lang="en-US" dirty="0"/>
              <a:t> </a:t>
            </a:r>
            <a:r>
              <a:rPr lang="en-US" dirty="0" smtClean="0"/>
              <a:t>Tax</a:t>
            </a:r>
            <a:r>
              <a:rPr lang="en-US" dirty="0"/>
              <a:t>= (20,000-500) * 12/100 = </a:t>
            </a:r>
            <a:r>
              <a:rPr lang="en-US" dirty="0" smtClean="0"/>
              <a:t>2,340</a:t>
            </a:r>
            <a:endParaRPr lang="en-US" dirty="0"/>
          </a:p>
          <a:p>
            <a:r>
              <a:rPr lang="en-US" dirty="0" smtClean="0"/>
              <a:t>It provides less tax amount when compared to discount after tax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Discount After Tax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calculating the amount of the items, we </a:t>
            </a:r>
            <a:r>
              <a:rPr lang="en-US" dirty="0"/>
              <a:t>add tax to the total and subtract the </a:t>
            </a:r>
            <a:r>
              <a:rPr lang="en-US" dirty="0" smtClean="0"/>
              <a:t>discount, then </a:t>
            </a:r>
            <a:r>
              <a:rPr lang="en-US" dirty="0"/>
              <a:t>provides the grand total </a:t>
            </a:r>
            <a:endParaRPr lang="en-US" dirty="0" smtClean="0"/>
          </a:p>
          <a:p>
            <a:r>
              <a:rPr lang="en-US" dirty="0" smtClean="0"/>
              <a:t>Tax </a:t>
            </a:r>
            <a:r>
              <a:rPr lang="en-US" dirty="0"/>
              <a:t>= </a:t>
            </a:r>
            <a:r>
              <a:rPr lang="en-US" dirty="0" smtClean="0"/>
              <a:t>20000 </a:t>
            </a:r>
            <a:r>
              <a:rPr lang="en-US" dirty="0"/>
              <a:t>* 12/100 = 2400</a:t>
            </a:r>
          </a:p>
          <a:p>
            <a:r>
              <a:rPr lang="en-US" dirty="0" smtClean="0"/>
              <a:t>It has more tax amount than discount before 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3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25553902"/>
              </p:ext>
            </p:extLst>
          </p:nvPr>
        </p:nvGraphicFramePr>
        <p:xfrm>
          <a:off x="1371600" y="685800"/>
          <a:ext cx="9601200" cy="103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helps to </a:t>
            </a:r>
            <a:r>
              <a:rPr lang="en-US" dirty="0" smtClean="0"/>
              <a:t>provide </a:t>
            </a:r>
            <a:r>
              <a:rPr lang="en-US" dirty="0"/>
              <a:t>different </a:t>
            </a:r>
            <a:r>
              <a:rPr lang="en-US" dirty="0" smtClean="0"/>
              <a:t>discounts to </a:t>
            </a:r>
            <a:r>
              <a:rPr lang="en-US" dirty="0"/>
              <a:t>different </a:t>
            </a:r>
            <a:r>
              <a:rPr lang="en-US" dirty="0" smtClean="0"/>
              <a:t>customers</a:t>
            </a:r>
          </a:p>
          <a:p>
            <a:r>
              <a:rPr lang="en-US" dirty="0" smtClean="0"/>
              <a:t>Adding customers to different discount groups</a:t>
            </a:r>
          </a:p>
          <a:p>
            <a:r>
              <a:rPr lang="en-US" dirty="0" smtClean="0"/>
              <a:t>We can set discount before tax and discount after tax in the discount groups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" y="3518482"/>
            <a:ext cx="11341994" cy="333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4036109"/>
              </p:ext>
            </p:extLst>
          </p:nvPr>
        </p:nvGraphicFramePr>
        <p:xfrm>
          <a:off x="1371600" y="685800"/>
          <a:ext cx="9601200" cy="924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if customer buys 3 items, they gets one item for </a:t>
            </a:r>
            <a:r>
              <a:rPr lang="en-US" dirty="0" smtClean="0"/>
              <a:t>free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 : buy 3 get 1</a:t>
            </a:r>
          </a:p>
          <a:p>
            <a:r>
              <a:rPr lang="en-US" dirty="0" smtClean="0"/>
              <a:t>It is a pre-defined offer</a:t>
            </a:r>
          </a:p>
        </p:txBody>
      </p:sp>
    </p:spTree>
    <p:extLst>
      <p:ext uri="{BB962C8B-B14F-4D97-AF65-F5344CB8AC3E}">
        <p14:creationId xmlns:p14="http://schemas.microsoft.com/office/powerpoint/2010/main" val="16352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07869172"/>
              </p:ext>
            </p:extLst>
          </p:nvPr>
        </p:nvGraphicFramePr>
        <p:xfrm>
          <a:off x="1371600" y="685800"/>
          <a:ext cx="9601200" cy="1168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11757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If customer buys ‘n’ items, then seller provide ‘m’ items for free</a:t>
            </a:r>
          </a:p>
          <a:p>
            <a:r>
              <a:rPr lang="en-US" dirty="0" smtClean="0"/>
              <a:t>Here, tax has been taken from both brought and free of cost items</a:t>
            </a:r>
          </a:p>
          <a:p>
            <a:r>
              <a:rPr lang="en-US" dirty="0" smtClean="0"/>
              <a:t>For example,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Tax =((5+1)*100)*tax percent/100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744398"/>
              </p:ext>
            </p:extLst>
          </p:nvPr>
        </p:nvGraphicFramePr>
        <p:xfrm>
          <a:off x="1684271" y="3862111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2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1290</TotalTime>
  <Words>437</Words>
  <Application>Microsoft Office PowerPoint</Application>
  <PresentationFormat>Widescreen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Franklin Gothic Book</vt:lpstr>
      <vt:lpstr>Wingdings</vt:lpstr>
      <vt:lpstr>Crop</vt:lpstr>
      <vt:lpstr>Discounts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Discounts</dc:title>
  <dc:creator>Shinas Kabeer</dc:creator>
  <cp:lastModifiedBy>Shinas Kabeer</cp:lastModifiedBy>
  <cp:revision>49</cp:revision>
  <dcterms:created xsi:type="dcterms:W3CDTF">2018-03-20T07:16:26Z</dcterms:created>
  <dcterms:modified xsi:type="dcterms:W3CDTF">2018-03-27T09:35:08Z</dcterms:modified>
</cp:coreProperties>
</file>