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99" autoAdjust="0"/>
    <p:restoredTop sz="94660"/>
  </p:normalViewPr>
  <p:slideViewPr>
    <p:cSldViewPr snapToGrid="0">
      <p:cViewPr varScale="1">
        <p:scale>
          <a:sx n="70" d="100"/>
          <a:sy n="70" d="100"/>
        </p:scale>
        <p:origin x="8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3/31/2018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402950"/>
            <a:ext cx="8825658" cy="3329581"/>
          </a:xfrm>
        </p:spPr>
        <p:txBody>
          <a:bodyPr/>
          <a:lstStyle/>
          <a:p>
            <a:pPr algn="ctr"/>
            <a:r>
              <a:rPr lang="en-US" b="1" dirty="0" smtClean="0">
                <a:solidFill>
                  <a:schemeClr val="tx1"/>
                </a:solidFill>
              </a:rPr>
              <a:t>SEO</a:t>
            </a:r>
            <a:r>
              <a:rPr lang="en-US" b="1" dirty="0" smtClean="0">
                <a:solidFill>
                  <a:srgbClr val="FFC000"/>
                </a:solidFill>
              </a:rPr>
              <a:t/>
            </a:r>
            <a:br>
              <a:rPr lang="en-US" b="1" dirty="0" smtClean="0">
                <a:solidFill>
                  <a:srgbClr val="FFC000"/>
                </a:solidFill>
              </a:rPr>
            </a:br>
            <a:r>
              <a:rPr lang="en-US" b="1" dirty="0" smtClean="0">
                <a:solidFill>
                  <a:schemeClr val="tx1"/>
                </a:solidFill>
              </a:rPr>
              <a:t>(Search Engine Optimization</a:t>
            </a:r>
            <a:r>
              <a:rPr lang="en-US" b="1" dirty="0" smtClean="0">
                <a:solidFill>
                  <a:schemeClr val="tx1">
                    <a:lumMod val="95000"/>
                  </a:schemeClr>
                </a:solidFill>
              </a:rPr>
              <a:t>)</a:t>
            </a: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3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707342"/>
          </a:xfrm>
        </p:spPr>
        <p:txBody>
          <a:bodyPr/>
          <a:lstStyle/>
          <a:p>
            <a:pPr algn="ctr"/>
            <a:r>
              <a:rPr lang="en-US" sz="4400" b="1" u="sng" dirty="0" smtClean="0"/>
              <a:t>Content Optimization:</a:t>
            </a:r>
            <a:endParaRPr lang="en-US" sz="44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184" y="1334331"/>
            <a:ext cx="4344966" cy="4970935"/>
          </a:xfrm>
        </p:spPr>
      </p:pic>
    </p:spTree>
    <p:extLst>
      <p:ext uri="{BB962C8B-B14F-4D97-AF65-F5344CB8AC3E}">
        <p14:creationId xmlns:p14="http://schemas.microsoft.com/office/powerpoint/2010/main" val="1010843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793" y="125170"/>
            <a:ext cx="9404723" cy="789228"/>
          </a:xfrm>
        </p:spPr>
        <p:txBody>
          <a:bodyPr/>
          <a:lstStyle/>
          <a:p>
            <a:pPr algn="ctr"/>
            <a:r>
              <a:rPr lang="en-US" b="1" u="sng" dirty="0" smtClean="0"/>
              <a:t>Link Building:</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83" y="813687"/>
            <a:ext cx="3452884" cy="6722554"/>
          </a:xfrm>
        </p:spPr>
      </p:pic>
    </p:spTree>
    <p:extLst>
      <p:ext uri="{BB962C8B-B14F-4D97-AF65-F5344CB8AC3E}">
        <p14:creationId xmlns:p14="http://schemas.microsoft.com/office/powerpoint/2010/main" val="1348193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356" y="1431514"/>
            <a:ext cx="9404723" cy="938200"/>
          </a:xfrm>
        </p:spPr>
        <p:txBody>
          <a:bodyPr/>
          <a:lstStyle/>
          <a:p>
            <a:pPr algn="ctr"/>
            <a:r>
              <a:rPr lang="en-US" sz="5400" b="1" u="sng" dirty="0" smtClean="0">
                <a:solidFill>
                  <a:schemeClr val="tx1">
                    <a:lumMod val="95000"/>
                  </a:schemeClr>
                </a:solidFill>
              </a:rPr>
              <a:t>WHAT IS SEO?</a:t>
            </a:r>
            <a:endParaRPr lang="en-US" sz="5400" b="1" u="sng" dirty="0">
              <a:solidFill>
                <a:schemeClr val="tx1">
                  <a:lumMod val="95000"/>
                </a:schemeClr>
              </a:solidFill>
            </a:endParaRPr>
          </a:p>
        </p:txBody>
      </p:sp>
      <p:sp>
        <p:nvSpPr>
          <p:cNvPr id="3" name="Content Placeholder 2"/>
          <p:cNvSpPr>
            <a:spLocks noGrp="1"/>
          </p:cNvSpPr>
          <p:nvPr>
            <p:ph idx="1"/>
          </p:nvPr>
        </p:nvSpPr>
        <p:spPr>
          <a:xfrm>
            <a:off x="240428" y="2683984"/>
            <a:ext cx="11659651" cy="1578924"/>
          </a:xfrm>
        </p:spPr>
        <p:txBody>
          <a:bodyPr>
            <a:normAutofit/>
          </a:bodyPr>
          <a:lstStyle/>
          <a:p>
            <a:r>
              <a:rPr lang="en-US" sz="3200" dirty="0">
                <a:solidFill>
                  <a:schemeClr val="tx1">
                    <a:lumMod val="95000"/>
                  </a:schemeClr>
                </a:solidFill>
              </a:rPr>
              <a:t> </a:t>
            </a:r>
            <a:r>
              <a:rPr lang="en-US" sz="3200" b="1" dirty="0" smtClean="0">
                <a:solidFill>
                  <a:schemeClr val="tx1">
                    <a:lumMod val="95000"/>
                  </a:schemeClr>
                </a:solidFill>
              </a:rPr>
              <a:t>It is </a:t>
            </a:r>
            <a:r>
              <a:rPr lang="en-US" sz="3200" b="1" dirty="0">
                <a:solidFill>
                  <a:schemeClr val="tx1">
                    <a:lumMod val="95000"/>
                  </a:schemeClr>
                </a:solidFill>
              </a:rPr>
              <a:t>a set of rules that can be followed by website </a:t>
            </a:r>
            <a:r>
              <a:rPr lang="en-US" sz="3200" b="1" dirty="0" smtClean="0">
                <a:solidFill>
                  <a:schemeClr val="tx1">
                    <a:lumMod val="95000"/>
                  </a:schemeClr>
                </a:solidFill>
              </a:rPr>
              <a:t>(or blog) </a:t>
            </a:r>
            <a:r>
              <a:rPr lang="en-US" sz="3200" b="1" dirty="0">
                <a:solidFill>
                  <a:schemeClr val="tx1">
                    <a:lumMod val="95000"/>
                  </a:schemeClr>
                </a:solidFill>
              </a:rPr>
              <a:t>owners to optimize their websites for search engines and thus improve their search engine rankings.</a:t>
            </a:r>
          </a:p>
        </p:txBody>
      </p:sp>
    </p:spTree>
    <p:extLst>
      <p:ext uri="{BB962C8B-B14F-4D97-AF65-F5344CB8AC3E}">
        <p14:creationId xmlns:p14="http://schemas.microsoft.com/office/powerpoint/2010/main" val="3365660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759" y="470774"/>
            <a:ext cx="9404723" cy="809412"/>
          </a:xfrm>
        </p:spPr>
        <p:txBody>
          <a:bodyPr/>
          <a:lstStyle/>
          <a:p>
            <a:r>
              <a:rPr lang="en-US" sz="4800" b="1" u="sng" dirty="0" smtClean="0">
                <a:solidFill>
                  <a:schemeClr val="tx1">
                    <a:lumMod val="95000"/>
                  </a:schemeClr>
                </a:solidFill>
              </a:rPr>
              <a:t>SEO </a:t>
            </a:r>
            <a:r>
              <a:rPr lang="en-US" sz="4800" b="1" u="sng" dirty="0">
                <a:solidFill>
                  <a:schemeClr val="tx1">
                    <a:lumMod val="95000"/>
                  </a:schemeClr>
                </a:solidFill>
              </a:rPr>
              <a:t>is essential </a:t>
            </a:r>
            <a:r>
              <a:rPr lang="en-US" sz="4800" b="1" u="sng" dirty="0" smtClean="0">
                <a:solidFill>
                  <a:schemeClr val="tx1">
                    <a:lumMod val="95000"/>
                  </a:schemeClr>
                </a:solidFill>
              </a:rPr>
              <a:t>because:</a:t>
            </a:r>
            <a:endParaRPr lang="en-US" sz="4800" b="1" u="sng" dirty="0">
              <a:solidFill>
                <a:schemeClr val="tx1">
                  <a:lumMod val="95000"/>
                </a:schemeClr>
              </a:solidFill>
            </a:endParaRPr>
          </a:p>
        </p:txBody>
      </p:sp>
      <p:sp>
        <p:nvSpPr>
          <p:cNvPr id="3" name="Content Placeholder 2"/>
          <p:cNvSpPr>
            <a:spLocks noGrp="1"/>
          </p:cNvSpPr>
          <p:nvPr>
            <p:ph idx="1"/>
          </p:nvPr>
        </p:nvSpPr>
        <p:spPr>
          <a:xfrm>
            <a:off x="485126" y="1280186"/>
            <a:ext cx="11376316" cy="5168740"/>
          </a:xfrm>
        </p:spPr>
        <p:txBody>
          <a:bodyPr>
            <a:normAutofit/>
          </a:bodyPr>
          <a:lstStyle/>
          <a:p>
            <a:r>
              <a:rPr lang="en-US" dirty="0"/>
              <a:t>The majority of search engines users are more likely to click on one of the top 5 suggestions in the results pages (SERPS), so to take advantage of this and gain visitors to your web site or customers to your online store you need to in the top positions.</a:t>
            </a:r>
          </a:p>
          <a:p>
            <a:r>
              <a:rPr lang="en-US" dirty="0"/>
              <a:t>Users trust search engines and having a presence in the top positions for the keywords the user is searching, increases the web site’s trust.</a:t>
            </a:r>
          </a:p>
          <a:p>
            <a:r>
              <a:rPr lang="en-US" dirty="0"/>
              <a:t>SEO is good for the social promotion of your web site. People who find your web site by searching Google or Yahoo are more likely to promote it on Facebook, Twitter, Google+ or other social media channels.</a:t>
            </a:r>
          </a:p>
          <a:p>
            <a:r>
              <a:rPr lang="en-US" dirty="0"/>
              <a:t>SEO is important for the smooth running of a big web site. Web sites with more than one author can benefit from SEO in a direct and indirect </a:t>
            </a:r>
            <a:r>
              <a:rPr lang="en-US" dirty="0" smtClean="0"/>
              <a:t>way</a:t>
            </a:r>
          </a:p>
          <a:p>
            <a:r>
              <a:rPr lang="en-US" dirty="0"/>
              <a:t>SEO can put you ahead of the competition. If two web sites are selling the same thing, the search engine optimized web site is more likely to have more customers and make more sales.</a:t>
            </a:r>
          </a:p>
          <a:p>
            <a:endParaRPr lang="en-US" dirty="0"/>
          </a:p>
        </p:txBody>
      </p:sp>
    </p:spTree>
    <p:extLst>
      <p:ext uri="{BB962C8B-B14F-4D97-AF65-F5344CB8AC3E}">
        <p14:creationId xmlns:p14="http://schemas.microsoft.com/office/powerpoint/2010/main" val="171520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smtClean="0"/>
              <a:t>Examples of search engine:</a:t>
            </a:r>
            <a:endParaRPr lang="en-US" sz="48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1003" y="1256738"/>
            <a:ext cx="8470055" cy="5601261"/>
          </a:xfrm>
        </p:spPr>
      </p:pic>
    </p:spTree>
    <p:extLst>
      <p:ext uri="{BB962C8B-B14F-4D97-AF65-F5344CB8AC3E}">
        <p14:creationId xmlns:p14="http://schemas.microsoft.com/office/powerpoint/2010/main" val="562009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smtClean="0"/>
              <a:t>Search engine statistics:</a:t>
            </a:r>
            <a:endParaRPr lang="en-US" sz="54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885" y="1431770"/>
            <a:ext cx="8652740" cy="4518653"/>
          </a:xfrm>
        </p:spPr>
      </p:pic>
    </p:spTree>
    <p:extLst>
      <p:ext uri="{BB962C8B-B14F-4D97-AF65-F5344CB8AC3E}">
        <p14:creationId xmlns:p14="http://schemas.microsoft.com/office/powerpoint/2010/main" val="3419576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26" y="275297"/>
            <a:ext cx="9404723" cy="816524"/>
          </a:xfrm>
        </p:spPr>
        <p:txBody>
          <a:bodyPr/>
          <a:lstStyle/>
          <a:p>
            <a:r>
              <a:rPr lang="en-US" sz="4400" b="1" u="sng" dirty="0" smtClean="0"/>
              <a:t>SEO Process:</a:t>
            </a:r>
            <a:endParaRPr lang="en-US" sz="4400" b="1"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107" y="1240559"/>
            <a:ext cx="5543003" cy="5419552"/>
          </a:xfrm>
        </p:spPr>
      </p:pic>
    </p:spTree>
    <p:extLst>
      <p:ext uri="{BB962C8B-B14F-4D97-AF65-F5344CB8AC3E}">
        <p14:creationId xmlns:p14="http://schemas.microsoft.com/office/powerpoint/2010/main" val="1040234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37" y="207058"/>
            <a:ext cx="9404723" cy="816524"/>
          </a:xfrm>
        </p:spPr>
        <p:txBody>
          <a:bodyPr/>
          <a:lstStyle/>
          <a:p>
            <a:pPr algn="ctr"/>
            <a:r>
              <a:rPr lang="en-US" sz="4400" b="1" u="sng" dirty="0" smtClean="0"/>
              <a:t>Website Analysis:</a:t>
            </a:r>
            <a:endParaRPr lang="en-US" sz="44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5592" y="1583142"/>
            <a:ext cx="3445075" cy="4681182"/>
          </a:xfrm>
        </p:spPr>
      </p:pic>
    </p:spTree>
    <p:extLst>
      <p:ext uri="{BB962C8B-B14F-4D97-AF65-F5344CB8AC3E}">
        <p14:creationId xmlns:p14="http://schemas.microsoft.com/office/powerpoint/2010/main" val="543499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759" y="166115"/>
            <a:ext cx="9404723" cy="898410"/>
          </a:xfrm>
        </p:spPr>
        <p:txBody>
          <a:bodyPr/>
          <a:lstStyle/>
          <a:p>
            <a:pPr algn="ctr"/>
            <a:r>
              <a:rPr lang="en-US" sz="4400" b="1" u="sng" dirty="0" smtClean="0"/>
              <a:t>Keyword Research:</a:t>
            </a:r>
            <a:endParaRPr lang="en-US" sz="44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0327" y="1042499"/>
            <a:ext cx="3042293" cy="5665373"/>
          </a:xfrm>
        </p:spPr>
      </p:pic>
    </p:spTree>
    <p:extLst>
      <p:ext uri="{BB962C8B-B14F-4D97-AF65-F5344CB8AC3E}">
        <p14:creationId xmlns:p14="http://schemas.microsoft.com/office/powerpoint/2010/main" val="665518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985" y="193411"/>
            <a:ext cx="9404723" cy="843819"/>
          </a:xfrm>
        </p:spPr>
        <p:txBody>
          <a:bodyPr/>
          <a:lstStyle/>
          <a:p>
            <a:pPr algn="ctr"/>
            <a:r>
              <a:rPr lang="en-US" sz="4400" b="1" u="sng" dirty="0" smtClean="0"/>
              <a:t>Onsite Optimization:</a:t>
            </a:r>
            <a:endParaRPr lang="en-US" sz="44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8619" y="1037230"/>
            <a:ext cx="2683123" cy="5481899"/>
          </a:xfrm>
        </p:spPr>
      </p:pic>
    </p:spTree>
    <p:extLst>
      <p:ext uri="{BB962C8B-B14F-4D97-AF65-F5344CB8AC3E}">
        <p14:creationId xmlns:p14="http://schemas.microsoft.com/office/powerpoint/2010/main" val="33312177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667</TotalTime>
  <Words>49</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SEO (Search Engine Optimization) </vt:lpstr>
      <vt:lpstr>WHAT IS SEO?</vt:lpstr>
      <vt:lpstr>SEO is essential because:</vt:lpstr>
      <vt:lpstr>Examples of search engine:</vt:lpstr>
      <vt:lpstr>Search engine statistics:</vt:lpstr>
      <vt:lpstr>SEO Process:</vt:lpstr>
      <vt:lpstr>Website Analysis:</vt:lpstr>
      <vt:lpstr>Keyword Research:</vt:lpstr>
      <vt:lpstr>Onsite Optimization:</vt:lpstr>
      <vt:lpstr>Content Optimization:</vt:lpstr>
      <vt:lpstr>Link Building: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 (Search Engine Optimization) </dc:title>
  <dc:creator>Sruthy</dc:creator>
  <cp:lastModifiedBy>Sruthy</cp:lastModifiedBy>
  <cp:revision>42</cp:revision>
  <dcterms:created xsi:type="dcterms:W3CDTF">2018-03-26T06:14:28Z</dcterms:created>
  <dcterms:modified xsi:type="dcterms:W3CDTF">2018-03-31T08:06:33Z</dcterms:modified>
</cp:coreProperties>
</file>