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EB45-D579-434A-B50C-3083A6F405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24A5-3F50-4B6A-99A3-DCED450B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EB45-D579-434A-B50C-3083A6F405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24A5-3F50-4B6A-99A3-DCED450B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9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EB45-D579-434A-B50C-3083A6F405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24A5-3F50-4B6A-99A3-DCED450B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4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EB45-D579-434A-B50C-3083A6F405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24A5-3F50-4B6A-99A3-DCED450B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0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EB45-D579-434A-B50C-3083A6F405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24A5-3F50-4B6A-99A3-DCED450B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1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EB45-D579-434A-B50C-3083A6F405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24A5-3F50-4B6A-99A3-DCED450B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1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EB45-D579-434A-B50C-3083A6F405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24A5-3F50-4B6A-99A3-DCED450B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1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EB45-D579-434A-B50C-3083A6F405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24A5-3F50-4B6A-99A3-DCED450B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EB45-D579-434A-B50C-3083A6F405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24A5-3F50-4B6A-99A3-DCED450B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8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EB45-D579-434A-B50C-3083A6F405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24A5-3F50-4B6A-99A3-DCED450B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4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EB45-D579-434A-B50C-3083A6F405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24A5-3F50-4B6A-99A3-DCED450B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8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EB45-D579-434A-B50C-3083A6F405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24A5-3F50-4B6A-99A3-DCED450B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0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PAYROLL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Ready Bank Statements</a:t>
            </a:r>
          </a:p>
          <a:p>
            <a:pPr marL="0" indent="0">
              <a:buNone/>
            </a:pPr>
            <a:r>
              <a:rPr lang="en-US" dirty="0"/>
              <a:t>Pay salaries and expense reimbursements to your employees using the ready to upload statements specified by your </a:t>
            </a:r>
            <a:r>
              <a:rPr lang="en-US" dirty="0" smtClean="0"/>
              <a:t>bank</a:t>
            </a:r>
          </a:p>
          <a:p>
            <a:r>
              <a:rPr lang="en-US" dirty="0"/>
              <a:t>Employee Exit Management</a:t>
            </a:r>
          </a:p>
          <a:p>
            <a:pPr marL="0" indent="0">
              <a:buNone/>
            </a:pPr>
            <a:r>
              <a:rPr lang="en-US" dirty="0"/>
              <a:t>Auto generated full and final settlement reports help you to quickly make final payments to employees when they leave.</a:t>
            </a:r>
          </a:p>
        </p:txBody>
      </p:sp>
    </p:spTree>
    <p:extLst>
      <p:ext uri="{BB962C8B-B14F-4D97-AF65-F5344CB8AC3E}">
        <p14:creationId xmlns:p14="http://schemas.microsoft.com/office/powerpoint/2010/main" val="6887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Payroll?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Payroll refers to the employees you pay, along with employee information.</a:t>
            </a:r>
          </a:p>
          <a:p>
            <a:pPr fontAlgn="base"/>
            <a:r>
              <a:rPr lang="en-US" dirty="0"/>
              <a:t>Payroll is also the amount you pay employees during each pay period.</a:t>
            </a:r>
          </a:p>
          <a:p>
            <a:pPr fontAlgn="base"/>
            <a:r>
              <a:rPr lang="en-US" dirty="0"/>
              <a:t>Or payroll can refer to the process of actually calculating and distributing wages and taxes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Employee Information</a:t>
            </a:r>
          </a:p>
          <a:p>
            <a:r>
              <a:rPr lang="en-US" dirty="0" smtClean="0"/>
              <a:t>Name, address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Hours Worked</a:t>
            </a:r>
          </a:p>
          <a:p>
            <a:pPr fontAlgn="base"/>
            <a:r>
              <a:rPr lang="en-US" dirty="0" smtClean="0"/>
              <a:t>For hourly employees</a:t>
            </a:r>
            <a:r>
              <a:rPr lang="en-US" dirty="0"/>
              <a:t>, </a:t>
            </a:r>
            <a:r>
              <a:rPr lang="en-US" dirty="0" smtClean="0"/>
              <a:t>we </a:t>
            </a:r>
            <a:r>
              <a:rPr lang="en-US" dirty="0"/>
              <a:t>have to keep track of the hours they work. This will ensure you pay your employees the proper amount.</a:t>
            </a:r>
          </a:p>
          <a:p>
            <a:pPr fontAlgn="base"/>
            <a:r>
              <a:rPr lang="en-US" dirty="0" smtClean="0"/>
              <a:t>For salaried </a:t>
            </a:r>
            <a:r>
              <a:rPr lang="en-US" dirty="0"/>
              <a:t>employees, you may want to track the hours they work to make sure they are putting in all of their time</a:t>
            </a:r>
            <a:r>
              <a:rPr lang="en-US" dirty="0" smtClean="0"/>
              <a:t>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Time off</a:t>
            </a:r>
          </a:p>
          <a:p>
            <a:pPr fontAlgn="base"/>
            <a:r>
              <a:rPr lang="en-US" dirty="0" smtClean="0"/>
              <a:t>Track the time employees </a:t>
            </a:r>
            <a:r>
              <a:rPr lang="en-US" dirty="0"/>
              <a:t>take off work for vacation, sick time, and holidays.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58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Salaries and Wages</a:t>
            </a:r>
          </a:p>
          <a:p>
            <a:r>
              <a:rPr lang="en-US" dirty="0"/>
              <a:t>A salary is a fixed amount that you can pay an employee. </a:t>
            </a:r>
            <a:endParaRPr lang="en-US" dirty="0" smtClean="0"/>
          </a:p>
          <a:p>
            <a:r>
              <a:rPr lang="en-US" dirty="0" smtClean="0"/>
              <a:t>Typically</a:t>
            </a:r>
            <a:r>
              <a:rPr lang="en-US" dirty="0"/>
              <a:t>, an employee is given a yearly salary, which is then divided by the number of pay periods in the year</a:t>
            </a:r>
            <a:r>
              <a:rPr lang="en-US" dirty="0" smtClean="0"/>
              <a:t>.</a:t>
            </a:r>
          </a:p>
          <a:p>
            <a:r>
              <a:rPr lang="en-US" dirty="0"/>
              <a:t>A wage is what you pay an employee based on the hours worked. </a:t>
            </a:r>
            <a:endParaRPr lang="en-US" dirty="0" smtClean="0"/>
          </a:p>
          <a:p>
            <a:r>
              <a:rPr lang="en-US" dirty="0"/>
              <a:t>To calculate an employee’s total wages, you will multiply the rate of </a:t>
            </a:r>
            <a:r>
              <a:rPr lang="en-US" dirty="0" smtClean="0"/>
              <a:t>pay (fixed) </a:t>
            </a:r>
            <a:r>
              <a:rPr lang="en-US" dirty="0"/>
              <a:t>by the number of hours the employee works.</a:t>
            </a:r>
          </a:p>
        </p:txBody>
      </p:sp>
    </p:spTree>
    <p:extLst>
      <p:ext uri="{BB962C8B-B14F-4D97-AF65-F5344CB8AC3E}">
        <p14:creationId xmlns:p14="http://schemas.microsoft.com/office/powerpoint/2010/main" val="10099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7882"/>
            <a:ext cx="10515600" cy="57390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Overtime pay</a:t>
            </a:r>
          </a:p>
          <a:p>
            <a:r>
              <a:rPr lang="en-US" dirty="0" smtClean="0"/>
              <a:t>All</a:t>
            </a:r>
            <a:r>
              <a:rPr lang="en-US" dirty="0"/>
              <a:t> </a:t>
            </a:r>
            <a:r>
              <a:rPr lang="en-US" dirty="0" smtClean="0"/>
              <a:t>nonexempt employees</a:t>
            </a:r>
            <a:r>
              <a:rPr lang="en-US" dirty="0"/>
              <a:t> should receive overtime pay. This includes both nonexempt hourly and salary workers.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Fringe </a:t>
            </a:r>
            <a:r>
              <a:rPr lang="en-US" dirty="0" smtClean="0"/>
              <a:t>benefits</a:t>
            </a:r>
          </a:p>
          <a:p>
            <a:pPr fontAlgn="base"/>
            <a:r>
              <a:rPr lang="en-US" dirty="0"/>
              <a:t>Fringe benefits are a type of compensation. </a:t>
            </a:r>
            <a:endParaRPr lang="en-US" dirty="0" smtClean="0"/>
          </a:p>
          <a:p>
            <a:pPr fontAlgn="base"/>
            <a:r>
              <a:rPr lang="en-US" dirty="0" smtClean="0"/>
              <a:t>Benefits </a:t>
            </a:r>
            <a:r>
              <a:rPr lang="en-US" dirty="0"/>
              <a:t>can include education assistance, health insurance, retirement plans, and employee </a:t>
            </a:r>
            <a:r>
              <a:rPr lang="en-US" dirty="0" smtClean="0"/>
              <a:t>discounts.</a:t>
            </a:r>
          </a:p>
          <a:p>
            <a:pPr fontAlgn="base"/>
            <a:r>
              <a:rPr lang="en-US" dirty="0" smtClean="0"/>
              <a:t>Some are taxable. (Using Company Vehicles outside).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 smtClean="0"/>
              <a:t>Other Pay</a:t>
            </a:r>
          </a:p>
          <a:p>
            <a:pPr fontAlgn="base"/>
            <a:r>
              <a:rPr lang="en-US" dirty="0"/>
              <a:t>Your employees could have additional sources of pay. </a:t>
            </a:r>
            <a:endParaRPr lang="en-US" dirty="0" smtClean="0"/>
          </a:p>
          <a:p>
            <a:pPr fontAlgn="base"/>
            <a:r>
              <a:rPr lang="en-US" dirty="0" smtClean="0"/>
              <a:t>Service </a:t>
            </a:r>
            <a:r>
              <a:rPr lang="en-US" dirty="0"/>
              <a:t>workers may receive tips. </a:t>
            </a:r>
            <a:endParaRPr lang="en-US" dirty="0" smtClean="0"/>
          </a:p>
          <a:p>
            <a:pPr fontAlgn="base"/>
            <a:r>
              <a:rPr lang="en-US" dirty="0" smtClean="0"/>
              <a:t>There are</a:t>
            </a:r>
            <a:r>
              <a:rPr lang="en-US" dirty="0"/>
              <a:t> </a:t>
            </a:r>
            <a:r>
              <a:rPr lang="en-US" dirty="0" smtClean="0"/>
              <a:t>payroll taxes on tips. </a:t>
            </a:r>
          </a:p>
          <a:p>
            <a:pPr fontAlgn="base"/>
            <a:r>
              <a:rPr lang="en-US" dirty="0" smtClean="0"/>
              <a:t>Paying employees </a:t>
            </a:r>
            <a:r>
              <a:rPr lang="en-US" dirty="0"/>
              <a:t>a </a:t>
            </a:r>
            <a:r>
              <a:rPr lang="en-US" dirty="0" smtClean="0"/>
              <a:t>commission</a:t>
            </a:r>
            <a:r>
              <a:rPr lang="en-US" dirty="0"/>
              <a:t> or a </a:t>
            </a:r>
            <a:r>
              <a:rPr lang="en-US" dirty="0" smtClean="0"/>
              <a:t>bonus pay. They must be also included when </a:t>
            </a:r>
            <a:r>
              <a:rPr lang="en-US" dirty="0" smtClean="0"/>
              <a:t>running </a:t>
            </a:r>
            <a:r>
              <a:rPr lang="en-US" dirty="0"/>
              <a:t>payroll.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Deductions</a:t>
            </a:r>
          </a:p>
          <a:p>
            <a:pPr marL="0" indent="0">
              <a:buNone/>
            </a:pPr>
            <a:r>
              <a:rPr lang="en-US" dirty="0"/>
              <a:t>A deduction is any money you subtract from an employee’s total wages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Payroll Taxes</a:t>
            </a:r>
          </a:p>
          <a:p>
            <a:pPr fontAlgn="base"/>
            <a:r>
              <a:rPr lang="en-US" dirty="0"/>
              <a:t>You will </a:t>
            </a:r>
            <a:r>
              <a:rPr lang="en-US" dirty="0" smtClean="0"/>
              <a:t>deduct payroll taxes from </a:t>
            </a:r>
            <a:r>
              <a:rPr lang="en-US" dirty="0"/>
              <a:t>the wages of every employee. The amount you withhold from each employee will vary depending on total earnings and how many </a:t>
            </a:r>
            <a:r>
              <a:rPr lang="en-US" dirty="0" smtClean="0"/>
              <a:t>withholding allowances</a:t>
            </a:r>
            <a:r>
              <a:rPr lang="en-US" dirty="0"/>
              <a:t> the employee claims.</a:t>
            </a:r>
          </a:p>
          <a:p>
            <a:pPr fontAlgn="base"/>
            <a:r>
              <a:rPr lang="en-US" dirty="0" smtClean="0"/>
              <a:t>Payroll taxes include</a:t>
            </a:r>
            <a:r>
              <a:rPr lang="en-US" dirty="0"/>
              <a:t> federal income tax, state income tax, local income tax, federal unemployment tax, state unemployment tax, Medicare tax, and Social Security tax.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Garnishments</a:t>
            </a:r>
          </a:p>
          <a:p>
            <a:r>
              <a:rPr lang="en-US" dirty="0"/>
              <a:t>A garnishment is a court-ordered </a:t>
            </a:r>
            <a:r>
              <a:rPr lang="en-US" dirty="0" smtClean="0"/>
              <a:t>deduction post-tax deduction. </a:t>
            </a:r>
          </a:p>
          <a:p>
            <a:r>
              <a:rPr lang="en-US" dirty="0" smtClean="0"/>
              <a:t>A </a:t>
            </a:r>
            <a:r>
              <a:rPr lang="en-US" dirty="0"/>
              <a:t>garnishment is used to pay off an employee’s overdue debt. 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If you </a:t>
            </a:r>
            <a:r>
              <a:rPr lang="en-US" dirty="0"/>
              <a:t>need to deduct a garnishment, you will receive a notice from a court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Net and gross pay</a:t>
            </a:r>
          </a:p>
          <a:p>
            <a:r>
              <a:rPr lang="en-US" dirty="0"/>
              <a:t>Gross pay is an employee’s total pay. </a:t>
            </a:r>
            <a:endParaRPr lang="en-US" dirty="0" smtClean="0"/>
          </a:p>
          <a:p>
            <a:pPr fontAlgn="base"/>
            <a:r>
              <a:rPr lang="en-US" dirty="0"/>
              <a:t>Net pay is an employee’s pay after all deductions are subtracted. </a:t>
            </a:r>
            <a:endParaRPr lang="en-US" dirty="0" smtClean="0"/>
          </a:p>
          <a:p>
            <a:pPr fontAlgn="base"/>
            <a:r>
              <a:rPr lang="en-US" dirty="0" smtClean="0"/>
              <a:t>Net </a:t>
            </a:r>
            <a:r>
              <a:rPr lang="en-US" dirty="0"/>
              <a:t>pay is an employee’s take home pay. </a:t>
            </a:r>
            <a:endParaRPr lang="en-US" dirty="0" smtClean="0"/>
          </a:p>
          <a:p>
            <a:pPr fontAlgn="base"/>
            <a:r>
              <a:rPr lang="en-US" dirty="0" smtClean="0"/>
              <a:t>Banks </a:t>
            </a:r>
            <a:r>
              <a:rPr lang="en-US" dirty="0"/>
              <a:t>and other loan providers typically want to know someone’s </a:t>
            </a:r>
            <a:r>
              <a:rPr lang="en-US" dirty="0" smtClean="0"/>
              <a:t>net pay.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Auto Sync with Biometric Devices</a:t>
            </a:r>
          </a:p>
          <a:p>
            <a:pPr marL="0" indent="0" fontAlgn="base">
              <a:buNone/>
            </a:pPr>
            <a:r>
              <a:rPr lang="en-US" dirty="0"/>
              <a:t>The payroll system auto syncs with your biometric devices and captures attendance, overtime, and leaves in real time for payroll workings</a:t>
            </a:r>
            <a:r>
              <a:rPr lang="en-US" dirty="0" smtClean="0"/>
              <a:t>.</a:t>
            </a:r>
          </a:p>
          <a:p>
            <a:r>
              <a:rPr lang="en-US" dirty="0"/>
              <a:t>Preview </a:t>
            </a:r>
            <a:r>
              <a:rPr lang="en-US" dirty="0" smtClean="0"/>
              <a:t>reports</a:t>
            </a:r>
          </a:p>
          <a:p>
            <a:pPr marL="0" indent="0">
              <a:buNone/>
            </a:pPr>
            <a:r>
              <a:rPr lang="en-US" dirty="0" smtClean="0"/>
              <a:t>Quickly </a:t>
            </a:r>
            <a:r>
              <a:rPr lang="en-US" dirty="0"/>
              <a:t>check the salary reports including pay slips and confirm the calculations before confirming the payroll</a:t>
            </a:r>
            <a:r>
              <a:rPr lang="en-US" dirty="0" smtClean="0"/>
              <a:t>.</a:t>
            </a:r>
          </a:p>
          <a:p>
            <a:r>
              <a:rPr lang="en-US" dirty="0"/>
              <a:t>Auto generate salary </a:t>
            </a:r>
            <a:r>
              <a:rPr lang="en-US" dirty="0" smtClean="0"/>
              <a:t>slips</a:t>
            </a:r>
          </a:p>
          <a:p>
            <a:pPr marL="0" indent="0">
              <a:buNone/>
            </a:pPr>
            <a:r>
              <a:rPr lang="en-US" dirty="0"/>
              <a:t>Once you confirm payroll, salary slips are automatically generated in payroll system and employees can view them from mobile app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401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PAYROLL MANAGEMENT</vt:lpstr>
      <vt:lpstr>What is Payroll?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Features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 MANAGEMENT</dc:title>
  <dc:creator>Muhseena</dc:creator>
  <cp:lastModifiedBy>Muhseena</cp:lastModifiedBy>
  <cp:revision>20</cp:revision>
  <dcterms:created xsi:type="dcterms:W3CDTF">2018-04-05T09:10:33Z</dcterms:created>
  <dcterms:modified xsi:type="dcterms:W3CDTF">2018-04-07T08:25:52Z</dcterms:modified>
</cp:coreProperties>
</file>