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2"/>
  </p:notesMasterIdLst>
  <p:sldIdLst>
    <p:sldId id="256" r:id="rId2"/>
    <p:sldId id="267" r:id="rId3"/>
    <p:sldId id="257" r:id="rId4"/>
    <p:sldId id="263" r:id="rId5"/>
    <p:sldId id="261" r:id="rId6"/>
    <p:sldId id="264" r:id="rId7"/>
    <p:sldId id="266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9B81-CE91-41C2-AE66-AF36C4943BB9}" type="datetimeFigureOut">
              <a:rPr lang="en-US" smtClean="0"/>
              <a:t>07-Apr-18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54152-0CA9-4C0F-8003-ED10B88B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54152-0CA9-4C0F-8003-ED10B88B7A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D690-6360-4509-A9F9-4EE7BE67FF30}" type="datetime1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20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40A-6A65-4E94-BF93-53196D0B5B5C}" type="datetime1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1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B2E-AD72-42B4-94A1-BEE9CF1E2CEB}" type="datetime1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D157-B814-41F8-827D-8D0EF6B48AA3}" type="datetime1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48558EE-AA12-4BD3-8568-A2DC61AA7C05}" type="datetime1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5580-823C-457D-B06F-F994B09890C0}" type="datetime1">
              <a:rPr lang="en-US" smtClean="0"/>
              <a:t>07-Apr-18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9FA6-6FF3-4094-A759-068A739A0BB4}" type="datetime1">
              <a:rPr lang="en-US" smtClean="0"/>
              <a:t>07-Apr-18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E823-1164-41EB-B331-F4C856CFE9ED}" type="datetime1">
              <a:rPr lang="en-US" smtClean="0"/>
              <a:t>07-Apr-18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EFA-3D14-44F7-8501-0DDD20FF5E88}" type="datetime1">
              <a:rPr lang="en-US" smtClean="0"/>
              <a:t>07-Apr-18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34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645D-37B6-4E26-9E93-1A530AEC4411}" type="datetime1">
              <a:rPr lang="en-US" smtClean="0"/>
              <a:t>07-Apr-18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75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7A73-3F6E-4BF0-928E-61A7A2327E65}" type="datetime1">
              <a:rPr lang="en-US" smtClean="0"/>
              <a:t>07-Apr-18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3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3A5FC12-9ABC-47DD-B07E-0000760FF0DC}" type="datetime1">
              <a:rPr lang="en-US" smtClean="0"/>
              <a:t>07-Apr-18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CF93B4-046A-4C34-9BB1-8A03AC0E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4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PRICELIST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842" y="255323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</a:t>
            </a:r>
            <a:r>
              <a:rPr lang="en-US" dirty="0" smtClean="0"/>
              <a:t>YOU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204" y="2234485"/>
            <a:ext cx="9601200" cy="3581400"/>
          </a:xfrm>
        </p:spPr>
        <p:txBody>
          <a:bodyPr/>
          <a:lstStyle/>
          <a:p>
            <a:r>
              <a:rPr lang="en-US" dirty="0" smtClean="0"/>
              <a:t>It helps to set price to the items and keep in the software.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2435" y="1571225"/>
            <a:ext cx="533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PRICELIST :-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AUTO-PRICELIST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simple type of pricelist </a:t>
            </a:r>
          </a:p>
          <a:p>
            <a:r>
              <a:rPr lang="en-US" dirty="0" smtClean="0"/>
              <a:t>We can set a price percentage to a every selling product, then that price percentage will add with the base price.</a:t>
            </a:r>
          </a:p>
          <a:p>
            <a:r>
              <a:rPr lang="en-US" dirty="0" smtClean="0"/>
              <a:t>Once we set a particular percentage, it will affect all the products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:- </a:t>
            </a:r>
            <a:r>
              <a:rPr lang="en-US" dirty="0" smtClean="0"/>
              <a:t>while purchase, we add 100RS as amount and then sales it become 140Rs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896" y="467436"/>
            <a:ext cx="9601200" cy="1074761"/>
          </a:xfrm>
        </p:spPr>
        <p:txBody>
          <a:bodyPr/>
          <a:lstStyle/>
          <a:p>
            <a:pPr algn="ctr"/>
            <a:r>
              <a:rPr lang="en-US" dirty="0" smtClean="0"/>
              <a:t>CUSTOM-PRICELIST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89" y="1856095"/>
            <a:ext cx="9853684" cy="3903259"/>
          </a:xfrm>
        </p:spPr>
        <p:txBody>
          <a:bodyPr>
            <a:normAutofit/>
          </a:bodyPr>
          <a:lstStyle/>
          <a:p>
            <a:r>
              <a:rPr lang="en-US" dirty="0" smtClean="0"/>
              <a:t>In some industries, we cannot set a percentage to every items</a:t>
            </a:r>
          </a:p>
          <a:p>
            <a:r>
              <a:rPr lang="en-US" dirty="0" smtClean="0"/>
              <a:t>Here we can keep pricelists for every items in software</a:t>
            </a:r>
          </a:p>
          <a:p>
            <a:r>
              <a:rPr lang="en-US" dirty="0" smtClean="0"/>
              <a:t>While keeping data in software, we can give MOP/OP/MRP in pricelist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123" y="1767385"/>
            <a:ext cx="9601200" cy="1439839"/>
          </a:xfrm>
        </p:spPr>
        <p:txBody>
          <a:bodyPr>
            <a:normAutofit/>
          </a:bodyPr>
          <a:lstStyle/>
          <a:p>
            <a:r>
              <a:rPr lang="en-US" dirty="0" smtClean="0"/>
              <a:t>MOP- minimum operating price</a:t>
            </a:r>
          </a:p>
          <a:p>
            <a:r>
              <a:rPr lang="en-US" dirty="0" smtClean="0"/>
              <a:t>OP</a:t>
            </a:r>
            <a:r>
              <a:rPr lang="en-US" dirty="0"/>
              <a:t> </a:t>
            </a:r>
            <a:r>
              <a:rPr lang="en-US" dirty="0" smtClean="0"/>
              <a:t>  - operating price</a:t>
            </a:r>
          </a:p>
          <a:p>
            <a:r>
              <a:rPr lang="en-US" dirty="0" smtClean="0"/>
              <a:t>MRP- maximum retail price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3140" y="3425589"/>
            <a:ext cx="9212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aim to use this systems 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price to a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price to a 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4084" y="4995081"/>
            <a:ext cx="872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 Selling </a:t>
            </a:r>
            <a:r>
              <a:rPr lang="en-US" b="1" dirty="0"/>
              <a:t>a packaged product at a cost higher than the printed MRP is an offense.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34069"/>
          </a:xfrm>
        </p:spPr>
        <p:txBody>
          <a:bodyPr/>
          <a:lstStyle/>
          <a:p>
            <a:pPr algn="ctr"/>
            <a:r>
              <a:rPr lang="en-US" dirty="0" smtClean="0"/>
              <a:t>TYPES TO ENTER PRICELIST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5278"/>
            <a:ext cx="9601200" cy="2006221"/>
          </a:xfrm>
        </p:spPr>
        <p:txBody>
          <a:bodyPr/>
          <a:lstStyle/>
          <a:p>
            <a:r>
              <a:rPr lang="en-US" dirty="0" smtClean="0"/>
              <a:t>Manually add pricelist in software</a:t>
            </a:r>
          </a:p>
          <a:p>
            <a:r>
              <a:rPr lang="en-US" dirty="0" smtClean="0"/>
              <a:t>Add during purchase</a:t>
            </a:r>
          </a:p>
          <a:p>
            <a:r>
              <a:rPr lang="en-US" dirty="0" smtClean="0"/>
              <a:t>Export and import the pricelist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35272" y="2388358"/>
            <a:ext cx="1310185" cy="150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567" y="2647666"/>
            <a:ext cx="1337481" cy="12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72753" y="2183641"/>
            <a:ext cx="1637731" cy="3275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5972" y="2622644"/>
            <a:ext cx="1637731" cy="3275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41242" y="2156347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7473" y="2579426"/>
            <a:ext cx="14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191" y="494731"/>
            <a:ext cx="9601200" cy="7745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SET PRICE :-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304" y="1426191"/>
            <a:ext cx="9601200" cy="4251278"/>
          </a:xfrm>
        </p:spPr>
        <p:txBody>
          <a:bodyPr>
            <a:normAutofit/>
          </a:bodyPr>
          <a:lstStyle/>
          <a:p>
            <a:r>
              <a:rPr lang="en-US" dirty="0" smtClean="0"/>
              <a:t>MOP</a:t>
            </a:r>
          </a:p>
          <a:p>
            <a:r>
              <a:rPr lang="en-US" dirty="0" smtClean="0"/>
              <a:t>OP</a:t>
            </a:r>
          </a:p>
          <a:p>
            <a:r>
              <a:rPr lang="en-US" dirty="0" smtClean="0"/>
              <a:t>MRP</a:t>
            </a:r>
          </a:p>
          <a:p>
            <a:r>
              <a:rPr lang="en-US" dirty="0" smtClean="0"/>
              <a:t>STC</a:t>
            </a:r>
          </a:p>
          <a:p>
            <a:r>
              <a:rPr lang="en-US" dirty="0" smtClean="0"/>
              <a:t>FUNCTION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:- while setting function, on billing time we get a option to select MOP/OP/MRP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780430"/>
            <a:ext cx="9601200" cy="2086970"/>
          </a:xfrm>
        </p:spPr>
        <p:txBody>
          <a:bodyPr>
            <a:normAutofit/>
          </a:bodyPr>
          <a:lstStyle/>
          <a:p>
            <a:r>
              <a:rPr lang="en-US" dirty="0" smtClean="0"/>
              <a:t>Minimum price :-</a:t>
            </a:r>
          </a:p>
          <a:p>
            <a:pPr marL="0" indent="0">
              <a:buNone/>
            </a:pPr>
            <a:r>
              <a:rPr lang="en-US" dirty="0" smtClean="0"/>
              <a:t>		when the rate become less than MOP</a:t>
            </a:r>
          </a:p>
          <a:p>
            <a:r>
              <a:rPr lang="en-US" dirty="0" smtClean="0"/>
              <a:t>Maximum price :-</a:t>
            </a:r>
          </a:p>
          <a:p>
            <a:pPr marL="1444752" lvl="3" indent="0">
              <a:buNone/>
            </a:pPr>
            <a:r>
              <a:rPr lang="en-US" i="0" dirty="0"/>
              <a:t>	</a:t>
            </a:r>
            <a:r>
              <a:rPr lang="en-US" sz="2000" i="0" dirty="0" smtClean="0"/>
              <a:t>when the rate become greater than MRP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139" y="1777284"/>
            <a:ext cx="947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types:-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Question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4" y="2871989"/>
            <a:ext cx="9601200" cy="870934"/>
          </a:xfrm>
        </p:spPr>
        <p:txBody>
          <a:bodyPr/>
          <a:lstStyle/>
          <a:p>
            <a:pPr algn="ctr"/>
            <a:r>
              <a:rPr lang="en-US" dirty="0" smtClean="0"/>
              <a:t>QUERY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93B4-046A-4C34-9BB1-8A03AC0E44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1851</TotalTime>
  <Words>229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Wingdings</vt:lpstr>
      <vt:lpstr>Wood Type</vt:lpstr>
      <vt:lpstr>PRICELIST</vt:lpstr>
      <vt:lpstr>PowerPoint Presentation</vt:lpstr>
      <vt:lpstr>AUTO-PRICELIST</vt:lpstr>
      <vt:lpstr>CUSTOM-PRICELIST</vt:lpstr>
      <vt:lpstr>PRICES</vt:lpstr>
      <vt:lpstr>TYPES TO ENTER PRICELIST</vt:lpstr>
      <vt:lpstr>TO SET PRICE :- </vt:lpstr>
      <vt:lpstr>PRICE PROTECTION</vt:lpstr>
      <vt:lpstr>QUERY???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Shinas Kabeer</dc:creator>
  <cp:lastModifiedBy>Shinas Kabeer</cp:lastModifiedBy>
  <cp:revision>50</cp:revision>
  <dcterms:created xsi:type="dcterms:W3CDTF">2018-04-03T05:47:39Z</dcterms:created>
  <dcterms:modified xsi:type="dcterms:W3CDTF">2018-04-07T08:28:49Z</dcterms:modified>
</cp:coreProperties>
</file>