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  <p:sldMasterId id="214748382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5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2392-18F2-4FB5-A906-FE8115B45C83}" type="datetimeFigureOut">
              <a:rPr lang="en-US" smtClean="0"/>
              <a:t>14-Apr-18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7D1CBC8-4D29-4B9C-8001-7DB6C8A8A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2392-18F2-4FB5-A906-FE8115B45C83}" type="datetimeFigureOut">
              <a:rPr lang="en-US" smtClean="0"/>
              <a:t>14-Apr-18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CBC8-4D29-4B9C-8001-7DB6C8A8A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14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2392-18F2-4FB5-A906-FE8115B45C83}" type="datetimeFigureOut">
              <a:rPr lang="en-US" smtClean="0"/>
              <a:t>14-Apr-18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CBC8-4D29-4B9C-8001-7DB6C8A8A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35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2392-18F2-4FB5-A906-FE8115B45C83}" type="datetimeFigureOut">
              <a:rPr lang="en-US" smtClean="0"/>
              <a:t>14-Apr-18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CBC8-4D29-4B9C-8001-7DB6C8A8A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8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2392-18F2-4FB5-A906-FE8115B45C83}" type="datetimeFigureOut">
              <a:rPr lang="en-US" smtClean="0"/>
              <a:t>14-Apr-18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CBC8-4D29-4B9C-8001-7DB6C8A8A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04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2392-18F2-4FB5-A906-FE8115B45C83}" type="datetimeFigureOut">
              <a:rPr lang="en-US" smtClean="0"/>
              <a:t>14-Apr-18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CBC8-4D29-4B9C-8001-7DB6C8A8A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204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2392-18F2-4FB5-A906-FE8115B45C83}" type="datetimeFigureOut">
              <a:rPr lang="en-US" smtClean="0"/>
              <a:t>14-Apr-18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CBC8-4D29-4B9C-8001-7DB6C8A8A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46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2392-18F2-4FB5-A906-FE8115B45C83}" type="datetimeFigureOut">
              <a:rPr lang="en-US" smtClean="0"/>
              <a:t>14-Apr-18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CBC8-4D29-4B9C-8001-7DB6C8A8A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85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2392-18F2-4FB5-A906-FE8115B45C83}" type="datetimeFigureOut">
              <a:rPr lang="en-US" smtClean="0"/>
              <a:t>14-Apr-18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CBC8-4D29-4B9C-8001-7DB6C8A8A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878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2392-18F2-4FB5-A906-FE8115B45C83}" type="datetimeFigureOut">
              <a:rPr lang="en-US" smtClean="0"/>
              <a:t>14-Apr-18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CBC8-4D29-4B9C-8001-7DB6C8A8A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192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2392-18F2-4FB5-A906-FE8115B45C83}" type="datetimeFigureOut">
              <a:rPr lang="en-US" smtClean="0"/>
              <a:t>14-Apr-18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CBC8-4D29-4B9C-8001-7DB6C8A8A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2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2392-18F2-4FB5-A906-FE8115B45C83}" type="datetimeFigureOut">
              <a:rPr lang="en-US" smtClean="0"/>
              <a:t>14-Apr-18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CBC8-4D29-4B9C-8001-7DB6C8A8A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928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2392-18F2-4FB5-A906-FE8115B45C83}" type="datetimeFigureOut">
              <a:rPr lang="en-US" smtClean="0"/>
              <a:t>14-Apr-18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CBC8-4D29-4B9C-8001-7DB6C8A8A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761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2392-18F2-4FB5-A906-FE8115B45C83}" type="datetimeFigureOut">
              <a:rPr lang="en-US" smtClean="0"/>
              <a:t>14-Apr-18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CBC8-4D29-4B9C-8001-7DB6C8A8A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636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2392-18F2-4FB5-A906-FE8115B45C83}" type="datetimeFigureOut">
              <a:rPr lang="en-US" smtClean="0"/>
              <a:t>14-Apr-18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CBC8-4D29-4B9C-8001-7DB6C8A8A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7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3302392-18F2-4FB5-A906-FE8115B45C83}" type="datetimeFigureOut">
              <a:rPr lang="en-US" smtClean="0"/>
              <a:t>14-Apr-18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7D1CBC8-4D29-4B9C-8001-7DB6C8A8A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80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2392-18F2-4FB5-A906-FE8115B45C83}" type="datetimeFigureOut">
              <a:rPr lang="en-US" smtClean="0"/>
              <a:t>14-Apr-18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CBC8-4D29-4B9C-8001-7DB6C8A8A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91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2392-18F2-4FB5-A906-FE8115B45C83}" type="datetimeFigureOut">
              <a:rPr lang="en-US" smtClean="0"/>
              <a:t>14-Apr-18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CBC8-4D29-4B9C-8001-7DB6C8A8A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3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2392-18F2-4FB5-A906-FE8115B45C83}" type="datetimeFigureOut">
              <a:rPr lang="en-US" smtClean="0"/>
              <a:t>14-Apr-18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CBC8-4D29-4B9C-8001-7DB6C8A8A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1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2392-18F2-4FB5-A906-FE8115B45C83}" type="datetimeFigureOut">
              <a:rPr lang="en-US" smtClean="0"/>
              <a:t>14-Apr-18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CBC8-4D29-4B9C-8001-7DB6C8A8A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3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2392-18F2-4FB5-A906-FE8115B45C83}" type="datetimeFigureOut">
              <a:rPr lang="en-US" smtClean="0"/>
              <a:t>14-Apr-18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CBC8-4D29-4B9C-8001-7DB6C8A8A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10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2392-18F2-4FB5-A906-FE8115B45C83}" type="datetimeFigureOut">
              <a:rPr lang="en-US" smtClean="0"/>
              <a:t>14-Apr-18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CBC8-4D29-4B9C-8001-7DB6C8A8A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80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3302392-18F2-4FB5-A906-FE8115B45C83}" type="datetimeFigureOut">
              <a:rPr lang="en-US" smtClean="0"/>
              <a:t>14-Apr-18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7D1CBC8-4D29-4B9C-8001-7DB6C8A8A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2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02392-18F2-4FB5-A906-FE8115B45C83}" type="datetimeFigureOut">
              <a:rPr lang="en-US" smtClean="0"/>
              <a:t>14-Apr-18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1CBC8-4D29-4B9C-8001-7DB6C8A8A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17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507" y="2587752"/>
            <a:ext cx="10058400" cy="173858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VEHICLE SERVICE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917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45143" y="609603"/>
            <a:ext cx="497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Customer details</a:t>
            </a:r>
            <a:endParaRPr lang="en-US" b="1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188210" y="987328"/>
            <a:ext cx="4689067" cy="175432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Name: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Address:</a:t>
            </a:r>
          </a:p>
          <a:p>
            <a:pPr>
              <a:lnSpc>
                <a:spcPct val="150000"/>
              </a:lnSpc>
            </a:pPr>
            <a:r>
              <a:rPr lang="en-US" dirty="0"/>
              <a:t>Mobile number</a:t>
            </a:r>
            <a:r>
              <a:rPr lang="en-US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dirty="0"/>
              <a:t>License number:</a:t>
            </a:r>
            <a:endParaRPr lang="en-US" dirty="0" smtClean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88689" y="2297460"/>
            <a:ext cx="46890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81433" y="1419346"/>
            <a:ext cx="46890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81432" y="1883802"/>
            <a:ext cx="46890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322285" y="614366"/>
            <a:ext cx="2002972" cy="33855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New</a:t>
            </a:r>
            <a:r>
              <a:rPr lang="en-US" sz="1600" dirty="0" smtClean="0"/>
              <a:t> </a:t>
            </a:r>
            <a:r>
              <a:rPr lang="en-US" sz="1600" b="1" dirty="0" smtClean="0"/>
              <a:t>customer</a:t>
            </a:r>
            <a:endParaRPr lang="en-US" sz="1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59659" y="217716"/>
            <a:ext cx="2772228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Free service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8801" y="210458"/>
            <a:ext cx="2772228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Paid service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081487" y="217715"/>
            <a:ext cx="2772228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Repair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9129486" y="217715"/>
            <a:ext cx="2772228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Performance tuning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03199" y="2772233"/>
            <a:ext cx="404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Vehicle details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871845"/>
              </p:ext>
            </p:extLst>
          </p:nvPr>
        </p:nvGraphicFramePr>
        <p:xfrm>
          <a:off x="130629" y="3149600"/>
          <a:ext cx="4833257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3257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Number plate: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Make: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Model: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Year: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Color: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Fuel </a:t>
                      </a:r>
                      <a:r>
                        <a:rPr lang="en-US" dirty="0" smtClean="0"/>
                        <a:t>type: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Gear </a:t>
                      </a:r>
                      <a:r>
                        <a:rPr lang="en-US" dirty="0" smtClean="0"/>
                        <a:t>type: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Engine </a:t>
                      </a:r>
                      <a:r>
                        <a:rPr lang="en-US" dirty="0" smtClean="0"/>
                        <a:t>no: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Warranty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expiry: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Insurance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details: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5225142" y="972456"/>
            <a:ext cx="6865257" cy="57476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5225143" y="1451429"/>
            <a:ext cx="68652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300513" y="2755223"/>
            <a:ext cx="2002972" cy="33855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New</a:t>
            </a:r>
            <a:r>
              <a:rPr lang="en-US" sz="1600" dirty="0" smtClean="0"/>
              <a:t> </a:t>
            </a:r>
            <a:r>
              <a:rPr lang="en-US" sz="1600" b="1" dirty="0" smtClean="0"/>
              <a:t>vehicle</a:t>
            </a:r>
            <a:endParaRPr lang="en-US" sz="16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5210631" y="1059541"/>
            <a:ext cx="174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KMs/time: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679543" y="1045028"/>
            <a:ext cx="2481943" cy="37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 No:</a:t>
            </a:r>
            <a:endParaRPr lang="en-US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8537151" y="972457"/>
            <a:ext cx="0" cy="4644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750629" y="1480458"/>
            <a:ext cx="148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Suggestions</a:t>
            </a:r>
            <a:endParaRPr lang="en-US" dirty="0"/>
          </a:p>
        </p:txBody>
      </p:sp>
      <p:cxnSp>
        <p:nvCxnSpPr>
          <p:cNvPr id="62" name="Straight Connector 61"/>
          <p:cNvCxnSpPr/>
          <p:nvPr/>
        </p:nvCxnSpPr>
        <p:spPr>
          <a:xfrm>
            <a:off x="5239657" y="3556000"/>
            <a:ext cx="68507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225145" y="1792515"/>
            <a:ext cx="68507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936343" y="1451428"/>
            <a:ext cx="0" cy="46010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297714" y="1480457"/>
            <a:ext cx="59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No.</a:t>
            </a:r>
            <a:endParaRPr lang="en-US" dirty="0"/>
          </a:p>
        </p:txBody>
      </p:sp>
      <p:cxnSp>
        <p:nvCxnSpPr>
          <p:cNvPr id="68" name="Straight Connector 67"/>
          <p:cNvCxnSpPr/>
          <p:nvPr/>
        </p:nvCxnSpPr>
        <p:spPr>
          <a:xfrm flipV="1">
            <a:off x="5225142" y="3933369"/>
            <a:ext cx="6865258" cy="145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304970" y="3563257"/>
            <a:ext cx="60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No.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6138628" y="3534619"/>
            <a:ext cx="3398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payment services/part description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10798629" y="3556000"/>
            <a:ext cx="0" cy="314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5225143" y="6052457"/>
            <a:ext cx="68652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10966070" y="3520106"/>
            <a:ext cx="9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Amount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942285" y="6386285"/>
            <a:ext cx="95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TOTAL:</a:t>
            </a:r>
            <a:endParaRPr lang="en-US" dirty="0"/>
          </a:p>
        </p:txBody>
      </p:sp>
      <p:cxnSp>
        <p:nvCxnSpPr>
          <p:cNvPr id="82" name="Straight Connector 81"/>
          <p:cNvCxnSpPr/>
          <p:nvPr/>
        </p:nvCxnSpPr>
        <p:spPr>
          <a:xfrm>
            <a:off x="9419776" y="6066971"/>
            <a:ext cx="0" cy="653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9419771" y="6371771"/>
            <a:ext cx="26706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9434285" y="6023429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DISCOUNTS: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66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45143" y="609603"/>
            <a:ext cx="497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Customer details</a:t>
            </a:r>
            <a:endParaRPr lang="en-US" b="1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188210" y="987328"/>
            <a:ext cx="4689067" cy="175432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Name: Shinas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Address: </a:t>
            </a:r>
            <a:r>
              <a:rPr lang="en-US" dirty="0" err="1"/>
              <a:t>C</a:t>
            </a:r>
            <a:r>
              <a:rPr lang="en-US" dirty="0" err="1" smtClean="0"/>
              <a:t>havakkad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Mobile </a:t>
            </a:r>
            <a:r>
              <a:rPr lang="en-US" dirty="0" smtClean="0"/>
              <a:t>number:132</a:t>
            </a:r>
          </a:p>
          <a:p>
            <a:pPr>
              <a:lnSpc>
                <a:spcPct val="150000"/>
              </a:lnSpc>
            </a:pPr>
            <a:r>
              <a:rPr lang="en-US" dirty="0"/>
              <a:t>License </a:t>
            </a:r>
            <a:r>
              <a:rPr lang="en-US" dirty="0" smtClean="0"/>
              <a:t>number:987588626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88689" y="2297460"/>
            <a:ext cx="46890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81433" y="1419346"/>
            <a:ext cx="46890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81432" y="1883802"/>
            <a:ext cx="46890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322285" y="614366"/>
            <a:ext cx="2002972" cy="33855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New</a:t>
            </a:r>
            <a:r>
              <a:rPr lang="en-US" sz="1600" dirty="0" smtClean="0"/>
              <a:t> </a:t>
            </a:r>
            <a:r>
              <a:rPr lang="en-US" sz="1600" b="1" dirty="0" smtClean="0"/>
              <a:t>customer</a:t>
            </a:r>
            <a:endParaRPr lang="en-US" sz="1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59659" y="217716"/>
            <a:ext cx="2772228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Free service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8801" y="210458"/>
            <a:ext cx="2772228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Paid service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081487" y="217715"/>
            <a:ext cx="2772228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Repair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9129486" y="217715"/>
            <a:ext cx="2772228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Performance tuning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03199" y="2772233"/>
            <a:ext cx="404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Vehicle details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4292"/>
              </p:ext>
            </p:extLst>
          </p:nvPr>
        </p:nvGraphicFramePr>
        <p:xfrm>
          <a:off x="130629" y="3149600"/>
          <a:ext cx="4833257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3257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Number plate</a:t>
                      </a:r>
                      <a:r>
                        <a:rPr lang="en-US" dirty="0" smtClean="0"/>
                        <a:t>: kl-46-2367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Make: Suzuki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Model: Wagon R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Year:2012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Color: White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Fuel </a:t>
                      </a:r>
                      <a:r>
                        <a:rPr lang="en-US" dirty="0" smtClean="0"/>
                        <a:t>type: Petrol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Gear </a:t>
                      </a:r>
                      <a:r>
                        <a:rPr lang="en-US" dirty="0" smtClean="0"/>
                        <a:t>type: Manual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Engine </a:t>
                      </a:r>
                      <a:r>
                        <a:rPr lang="en-US" dirty="0" smtClean="0"/>
                        <a:t>no:68645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Warranty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expiry:2018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Insurance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details: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5225142" y="972456"/>
            <a:ext cx="6865257" cy="57476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5225143" y="1451429"/>
            <a:ext cx="68652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300513" y="2755223"/>
            <a:ext cx="2002972" cy="33855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New</a:t>
            </a:r>
            <a:r>
              <a:rPr lang="en-US" sz="1600" dirty="0" smtClean="0"/>
              <a:t> </a:t>
            </a:r>
            <a:r>
              <a:rPr lang="en-US" sz="1600" b="1" dirty="0" smtClean="0"/>
              <a:t>vehicle</a:t>
            </a:r>
            <a:endParaRPr lang="en-US" sz="16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5210631" y="1059541"/>
            <a:ext cx="174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KMs/time: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679543" y="1045028"/>
            <a:ext cx="2481943" cy="37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 No:</a:t>
            </a:r>
            <a:endParaRPr lang="en-US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8537151" y="972457"/>
            <a:ext cx="0" cy="4644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750629" y="1480458"/>
            <a:ext cx="148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Suggestions</a:t>
            </a:r>
            <a:endParaRPr lang="en-US" dirty="0"/>
          </a:p>
        </p:txBody>
      </p:sp>
      <p:cxnSp>
        <p:nvCxnSpPr>
          <p:cNvPr id="62" name="Straight Connector 61"/>
          <p:cNvCxnSpPr/>
          <p:nvPr/>
        </p:nvCxnSpPr>
        <p:spPr>
          <a:xfrm>
            <a:off x="5239657" y="3556000"/>
            <a:ext cx="68507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225145" y="1792515"/>
            <a:ext cx="68507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936343" y="1451428"/>
            <a:ext cx="0" cy="46010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297714" y="1480457"/>
            <a:ext cx="59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No.</a:t>
            </a:r>
            <a:endParaRPr lang="en-US" dirty="0"/>
          </a:p>
        </p:txBody>
      </p:sp>
      <p:cxnSp>
        <p:nvCxnSpPr>
          <p:cNvPr id="68" name="Straight Connector 67"/>
          <p:cNvCxnSpPr/>
          <p:nvPr/>
        </p:nvCxnSpPr>
        <p:spPr>
          <a:xfrm flipV="1">
            <a:off x="5225142" y="3933369"/>
            <a:ext cx="6865258" cy="145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304970" y="3563257"/>
            <a:ext cx="60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No.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6138628" y="3534619"/>
            <a:ext cx="3398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payment services/part description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10798629" y="3556000"/>
            <a:ext cx="0" cy="314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5225143" y="6052457"/>
            <a:ext cx="68652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10966070" y="3520106"/>
            <a:ext cx="9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Amount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942285" y="6386285"/>
            <a:ext cx="95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TOTAL:</a:t>
            </a:r>
            <a:endParaRPr lang="en-US" dirty="0"/>
          </a:p>
        </p:txBody>
      </p:sp>
      <p:cxnSp>
        <p:nvCxnSpPr>
          <p:cNvPr id="82" name="Straight Connector 81"/>
          <p:cNvCxnSpPr/>
          <p:nvPr/>
        </p:nvCxnSpPr>
        <p:spPr>
          <a:xfrm>
            <a:off x="9419776" y="6066971"/>
            <a:ext cx="0" cy="653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9419771" y="6371771"/>
            <a:ext cx="26706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9434285" y="6023429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DISCOUNTS: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37943" y="1770742"/>
            <a:ext cx="368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Engine Oil change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9313" y="1770742"/>
            <a:ext cx="449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13828" y="2075543"/>
            <a:ext cx="23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52457" y="2075542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 mileage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23428" y="394788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37943" y="4209143"/>
            <a:ext cx="217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Wheel bearing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13829" y="3962400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28344" y="4223657"/>
            <a:ext cx="275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929257" y="4034971"/>
            <a:ext cx="92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6000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958286" y="4281713"/>
            <a:ext cx="79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3000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016342" y="638628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25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Customer details</a:t>
            </a:r>
          </a:p>
          <a:p>
            <a:r>
              <a:rPr lang="en-US" smtClean="0"/>
              <a:t>Vehicle details</a:t>
            </a:r>
          </a:p>
          <a:p>
            <a:r>
              <a:rPr lang="en-US" smtClean="0"/>
              <a:t>Service type</a:t>
            </a:r>
          </a:p>
          <a:p>
            <a:r>
              <a:rPr lang="en-US" smtClean="0"/>
              <a:t>Customer feedback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953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Customer details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9530" y="2169128"/>
            <a:ext cx="105906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Customer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Mobile number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License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Discounts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62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Vehicle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Number plate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Make</a:t>
            </a:r>
          </a:p>
          <a:p>
            <a:r>
              <a:rPr lang="en-US" dirty="0" smtClean="0"/>
              <a:t>Model</a:t>
            </a:r>
          </a:p>
          <a:p>
            <a:r>
              <a:rPr lang="en-US" dirty="0" smtClean="0"/>
              <a:t>Year</a:t>
            </a:r>
          </a:p>
          <a:p>
            <a:r>
              <a:rPr lang="en-US" dirty="0" smtClean="0"/>
              <a:t>Color</a:t>
            </a:r>
          </a:p>
          <a:p>
            <a:r>
              <a:rPr lang="en-US" dirty="0" smtClean="0"/>
              <a:t>Fuel type</a:t>
            </a:r>
          </a:p>
          <a:p>
            <a:r>
              <a:rPr lang="en-US" dirty="0" smtClean="0"/>
              <a:t>Gear type</a:t>
            </a:r>
          </a:p>
          <a:p>
            <a:r>
              <a:rPr lang="en-US" dirty="0" smtClean="0"/>
              <a:t>Engine no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Warranty expiry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Insurance details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079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462818" y="1160060"/>
            <a:ext cx="3384644" cy="11737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003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TYPE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392072" y="2415653"/>
            <a:ext cx="1746914" cy="100993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003">
            <a:schemeClr val="lt2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823647" y="3523397"/>
            <a:ext cx="1746914" cy="10372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003">
            <a:schemeClr val="lt2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812509" y="3575713"/>
            <a:ext cx="1746914" cy="10395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003">
            <a:schemeClr val="lt2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064390" y="2729552"/>
            <a:ext cx="1746914" cy="112139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003">
            <a:schemeClr val="lt2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514899" y="2729551"/>
            <a:ext cx="158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Free </a:t>
            </a:r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973231" y="3875965"/>
            <a:ext cx="163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Paid service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96582" y="3903260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Repair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54915" y="2992327"/>
            <a:ext cx="1555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Performance </a:t>
            </a:r>
            <a:r>
              <a:rPr lang="en-US" dirty="0" smtClean="0">
                <a:solidFill>
                  <a:srgbClr val="FF0000"/>
                </a:solidFill>
              </a:rPr>
              <a:t>tuning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 rot="3826506">
            <a:off x="3586661" y="1682513"/>
            <a:ext cx="275574" cy="12061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 rot="1146577">
            <a:off x="4740208" y="2420051"/>
            <a:ext cx="300515" cy="10444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 rot="20524489">
            <a:off x="7322441" y="2396350"/>
            <a:ext cx="287278" cy="11248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 rot="18087619">
            <a:off x="8484223" y="1801743"/>
            <a:ext cx="247960" cy="1256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6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Free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6075" y="2060812"/>
            <a:ext cx="10058400" cy="2787554"/>
          </a:xfrm>
        </p:spPr>
        <p:txBody>
          <a:bodyPr>
            <a:normAutofit/>
          </a:bodyPr>
          <a:lstStyle/>
          <a:p>
            <a:r>
              <a:rPr lang="en-US" dirty="0" smtClean="0"/>
              <a:t>Kilometer / time</a:t>
            </a:r>
          </a:p>
          <a:p>
            <a:r>
              <a:rPr lang="en-US" dirty="0" smtClean="0"/>
              <a:t>Service number</a:t>
            </a:r>
          </a:p>
          <a:p>
            <a:r>
              <a:rPr lang="en-US" dirty="0" smtClean="0"/>
              <a:t>Suggestions</a:t>
            </a:r>
          </a:p>
          <a:p>
            <a:r>
              <a:rPr lang="en-US" dirty="0" smtClean="0"/>
              <a:t>Any </a:t>
            </a:r>
            <a:r>
              <a:rPr lang="en-US" dirty="0"/>
              <a:t>p</a:t>
            </a:r>
            <a:r>
              <a:rPr lang="en-US" dirty="0" smtClean="0"/>
              <a:t>ayment services/part description</a:t>
            </a:r>
          </a:p>
          <a:p>
            <a:r>
              <a:rPr lang="en-US" dirty="0" smtClean="0"/>
              <a:t>amount</a:t>
            </a:r>
          </a:p>
          <a:p>
            <a:r>
              <a:rPr lang="en-US" dirty="0" smtClean="0"/>
              <a:t>Delivery time</a:t>
            </a:r>
          </a:p>
        </p:txBody>
      </p:sp>
    </p:spTree>
    <p:extLst>
      <p:ext uri="{BB962C8B-B14F-4D97-AF65-F5344CB8AC3E}">
        <p14:creationId xmlns:p14="http://schemas.microsoft.com/office/powerpoint/2010/main" val="64327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Paid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Kilometer</a:t>
            </a:r>
          </a:p>
          <a:p>
            <a:r>
              <a:rPr lang="en-US" dirty="0" smtClean="0"/>
              <a:t>Suggestions</a:t>
            </a:r>
          </a:p>
          <a:p>
            <a:r>
              <a:rPr lang="en-US" dirty="0" smtClean="0"/>
              <a:t>Part description</a:t>
            </a:r>
          </a:p>
          <a:p>
            <a:r>
              <a:rPr lang="en-US" dirty="0" smtClean="0"/>
              <a:t>Amount</a:t>
            </a:r>
          </a:p>
          <a:p>
            <a:r>
              <a:rPr lang="en-US" dirty="0" smtClean="0"/>
              <a:t>Delivery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65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Repair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Insured/non-insured</a:t>
            </a:r>
          </a:p>
          <a:p>
            <a:r>
              <a:rPr lang="en-US" dirty="0" smtClean="0"/>
              <a:t>Suggestions</a:t>
            </a:r>
          </a:p>
          <a:p>
            <a:r>
              <a:rPr lang="en-US" dirty="0" smtClean="0"/>
              <a:t>Part description</a:t>
            </a:r>
          </a:p>
          <a:p>
            <a:r>
              <a:rPr lang="en-US" dirty="0" smtClean="0"/>
              <a:t>Amount</a:t>
            </a:r>
          </a:p>
          <a:p>
            <a:r>
              <a:rPr lang="en-US" dirty="0" smtClean="0"/>
              <a:t>Delivery time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16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1069848" y="869189"/>
            <a:ext cx="10058400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Performance </a:t>
            </a:r>
            <a:r>
              <a:rPr lang="en-US" dirty="0" smtClean="0">
                <a:solidFill>
                  <a:srgbClr val="FF0000"/>
                </a:solidFill>
              </a:rPr>
              <a:t>tuning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753906"/>
          </a:xfrm>
        </p:spPr>
        <p:txBody>
          <a:bodyPr/>
          <a:lstStyle/>
          <a:p>
            <a:r>
              <a:rPr lang="en-US" dirty="0"/>
              <a:t>Suggestions</a:t>
            </a:r>
          </a:p>
          <a:p>
            <a:r>
              <a:rPr lang="en-US" dirty="0"/>
              <a:t>Part description</a:t>
            </a:r>
          </a:p>
          <a:p>
            <a:r>
              <a:rPr lang="en-US" dirty="0"/>
              <a:t>Amount</a:t>
            </a:r>
          </a:p>
          <a:p>
            <a:r>
              <a:rPr lang="en-US" dirty="0"/>
              <a:t>Delivery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2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358</TotalTime>
  <Words>246</Words>
  <Application>Microsoft Office PowerPoint</Application>
  <PresentationFormat>Widescreen</PresentationFormat>
  <Paragraphs>127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Rockwell</vt:lpstr>
      <vt:lpstr>Rockwell Condensed</vt:lpstr>
      <vt:lpstr>Wingdings</vt:lpstr>
      <vt:lpstr>Wood Type</vt:lpstr>
      <vt:lpstr>Office Theme</vt:lpstr>
      <vt:lpstr>VEHICLE SERVICE</vt:lpstr>
      <vt:lpstr>Requirements</vt:lpstr>
      <vt:lpstr>Customer details</vt:lpstr>
      <vt:lpstr>Vehicle details</vt:lpstr>
      <vt:lpstr>PowerPoint Presentation</vt:lpstr>
      <vt:lpstr>Free service</vt:lpstr>
      <vt:lpstr>Paid services</vt:lpstr>
      <vt:lpstr>Repair</vt:lpstr>
      <vt:lpstr>Performance tuning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</dc:title>
  <dc:creator>Shinas Kabeer</dc:creator>
  <cp:lastModifiedBy>Shinas Kabeer</cp:lastModifiedBy>
  <cp:revision>34</cp:revision>
  <dcterms:created xsi:type="dcterms:W3CDTF">2018-04-12T10:21:19Z</dcterms:created>
  <dcterms:modified xsi:type="dcterms:W3CDTF">2018-04-14T08:35:21Z</dcterms:modified>
</cp:coreProperties>
</file>