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Discounts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/>
              <a:t>Types of discounts</a:t>
            </a:r>
            <a:endParaRPr lang="en-US" sz="44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50944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Transaction time discounts</a:t>
            </a:r>
          </a:p>
          <a:p>
            <a:r>
              <a:rPr lang="en-US" sz="3200" b="1" dirty="0" smtClean="0"/>
              <a:t>Pre-defined discounts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058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Transaction time discounts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076119"/>
          </a:xfrm>
        </p:spPr>
        <p:txBody>
          <a:bodyPr/>
          <a:lstStyle/>
          <a:p>
            <a:r>
              <a:rPr lang="en-US" sz="2800" b="1" dirty="0" smtClean="0"/>
              <a:t>Discount before tax</a:t>
            </a:r>
          </a:p>
          <a:p>
            <a:r>
              <a:rPr lang="en-US" sz="2800" b="1" dirty="0" smtClean="0"/>
              <a:t>Discount after tax</a:t>
            </a:r>
          </a:p>
          <a:p>
            <a:r>
              <a:rPr lang="en-US" sz="2800" b="1" dirty="0" smtClean="0"/>
              <a:t>Free of cost (foc)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Discount before 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0591" y="1916333"/>
            <a:ext cx="10363826" cy="162535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Amount</a:t>
            </a:r>
          </a:p>
          <a:p>
            <a:r>
              <a:rPr lang="en-US" sz="2800" b="1" dirty="0" smtClean="0"/>
              <a:t>Percentage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03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Discount after 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b="1" dirty="0" smtClean="0"/>
              <a:t>Amount</a:t>
            </a:r>
          </a:p>
          <a:p>
            <a:r>
              <a:rPr lang="en-US" sz="2800" b="1" dirty="0" smtClean="0"/>
              <a:t>Percentage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Net discount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Gross discount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Foc (free of cost)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9344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Foc- discount</a:t>
            </a:r>
          </a:p>
          <a:p>
            <a:r>
              <a:rPr lang="en-US" sz="2800" b="1" dirty="0" smtClean="0"/>
              <a:t>Foc-quantity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20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Pre-defined discount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Pricelist-wise discount</a:t>
            </a:r>
          </a:p>
          <a:p>
            <a:r>
              <a:rPr lang="en-US" sz="2800" b="1" dirty="0" smtClean="0"/>
              <a:t>Account –wise discount</a:t>
            </a:r>
          </a:p>
          <a:p>
            <a:r>
              <a:rPr lang="en-US" sz="2800" b="1" dirty="0" smtClean="0"/>
              <a:t>Buy nx get my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85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59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Discounts</vt:lpstr>
      <vt:lpstr>Types of discounts</vt:lpstr>
      <vt:lpstr>Transaction time discounts</vt:lpstr>
      <vt:lpstr>Discount before tax</vt:lpstr>
      <vt:lpstr>Discount after tax</vt:lpstr>
      <vt:lpstr>Foc (free of cost)</vt:lpstr>
      <vt:lpstr>Pre-defined discount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Discounts</dc:title>
  <dc:creator>Sruthy</dc:creator>
  <cp:lastModifiedBy>Sruthy</cp:lastModifiedBy>
  <cp:revision>4</cp:revision>
  <dcterms:created xsi:type="dcterms:W3CDTF">2018-04-28T04:35:26Z</dcterms:created>
  <dcterms:modified xsi:type="dcterms:W3CDTF">2018-04-28T05:26:11Z</dcterms:modified>
</cp:coreProperties>
</file>