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6" r:id="rId11"/>
    <p:sldId id="275" r:id="rId12"/>
    <p:sldId id="271" r:id="rId13"/>
    <p:sldId id="272" r:id="rId14"/>
    <p:sldId id="273" r:id="rId15"/>
    <p:sldId id="27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3718-6C31-42F1-AF31-08132C913D3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8268-1006-4981-9223-E613EFAD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28268-1006-4981-9223-E613EFADE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6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204F-D5B1-4AC5-9B69-735103ECD9C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8EDB9-F27C-4200-9886-01E1FBD3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201" y="2388358"/>
            <a:ext cx="5825203" cy="100206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530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1" y="1542197"/>
            <a:ext cx="8543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	</a:t>
            </a:r>
          </a:p>
          <a:p>
            <a:endParaRPr lang="en-US" dirty="0" smtClean="0"/>
          </a:p>
          <a:p>
            <a:r>
              <a:rPr lang="en-US" dirty="0" smtClean="0"/>
              <a:t>DELIMITER </a:t>
            </a:r>
            <a:r>
              <a:rPr lang="en-US" dirty="0"/>
              <a:t>//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PROCEDURE</a:t>
            </a:r>
            <a:r>
              <a:rPr lang="en-US" dirty="0"/>
              <a:t> `</a:t>
            </a:r>
            <a:r>
              <a:rPr lang="en-US" dirty="0" err="1"/>
              <a:t>proc_WHILE</a:t>
            </a:r>
            <a:r>
              <a:rPr lang="en-US" dirty="0"/>
              <a:t>` (IN param1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BEGIN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DECLARE</a:t>
            </a:r>
            <a:r>
              <a:rPr lang="en-US" dirty="0"/>
              <a:t> variable1, variable2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en-US" dirty="0"/>
              <a:t> variable1 = 0;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dirty="0"/>
              <a:t> variable1 &lt; param1 DO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INSERT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en-US" dirty="0"/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</a:t>
            </a:r>
            <a:r>
              <a:rPr lang="en-US" dirty="0"/>
              <a:t> (param1);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COUNT</a:t>
            </a:r>
            <a:r>
              <a:rPr lang="en-US" dirty="0"/>
              <a:t>(*)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en-US" dirty="0"/>
              <a:t> variable2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dirty="0"/>
              <a:t> table1;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en-US" dirty="0"/>
              <a:t> variable1 = variable1 + 1;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END</a:t>
            </a:r>
            <a:r>
              <a:rPr lang="en-US" dirty="0"/>
              <a:t> //</a:t>
            </a:r>
          </a:p>
        </p:txBody>
      </p:sp>
    </p:spTree>
    <p:extLst>
      <p:ext uri="{BB962C8B-B14F-4D97-AF65-F5344CB8AC3E}">
        <p14:creationId xmlns:p14="http://schemas.microsoft.com/office/powerpoint/2010/main" val="21361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618" y="832513"/>
            <a:ext cx="93896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Statement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excellent wat to replace multiple IF statements, can be written in two different ways,, providing great flexibility to handle multiple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proc_case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(IN param1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variable1=param+1;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2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5654" y="723331"/>
            <a:ext cx="6455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proc_case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(IN param1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variable1=param+1;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variable1=0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variable1=1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7290" y="914400"/>
            <a:ext cx="9253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 Cursor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iterate a set of rows returned by a query and process each row.</a:t>
            </a:r>
          </a:p>
          <a:p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syntax to  create and use a cursor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CURSOR FOR SELECT; -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and populate the cursor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DECLARE CONTINUE HANDLER FOR NOT FOOUND;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FETCH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0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913" y="614149"/>
            <a:ext cx="85844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PROCEDURE ‘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proc_CURSOR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(OUT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CURSOR FOR SELECT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cur1;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SET b=0;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c=0;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b=0  DO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b=0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cur1;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para1=c;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391" y="641445"/>
            <a:ext cx="9730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PROPERTIES OF CURSOR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Asensitive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Once open, the cursor will not reflect changes in its source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Cursors are not updatable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scrollable: Cursors can be traversed only in one direction, forward , and we can’t skip records from fetching.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598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963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 allow us to apply stronger database access control to certain data to fit in with the business requirement.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6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211" y="804410"/>
            <a:ext cx="10058400" cy="1450757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47908" y="2118689"/>
            <a:ext cx="10058400" cy="1818438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is a set of 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Language(SQL)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statements with an assigned name, which are stored in a relational database management system as a group, so it can be reused and shared by multiple programs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0" y="713096"/>
            <a:ext cx="10018713" cy="92463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STORED PROCEDURE PROS AND CONS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352" y="1734690"/>
            <a:ext cx="4607188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611" y="2298728"/>
            <a:ext cx="4895056" cy="3624399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 takes some advantage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write our stored procedure in SQL, it will run on every platform that MYSQL runs 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reduces network traffic.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and Transparent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6186" y="1746914"/>
            <a:ext cx="4622537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926" y="2323175"/>
            <a:ext cx="4895056" cy="3599951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load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web server- most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done on the server side, and less on the client side.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 Increased: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usage of every connection that is using those stored procedures will increase substantially.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debug: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MYSQL does not support debugging.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maintain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0045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STEPS INVOLVING TO WRITE A STORED PROCEDURE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1555845"/>
            <a:ext cx="1001745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icking a delimiter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delimiter is the character or string of characters that we use to tell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client that we've finished typing in an SQL statement.</a:t>
            </a:r>
            <a:r>
              <a:rPr lang="en-US" sz="2000" dirty="0"/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”//”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2- How to work with a Stored procedure</a:t>
            </a:r>
          </a:p>
          <a:p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STORED PROCEDURE</a:t>
            </a:r>
          </a:p>
          <a:p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‘P2’()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SQL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SECURITY DEFINER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 Procedure’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World’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endParaRPr lang="en-US" sz="1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9742" y="1760561"/>
            <a:ext cx="83933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of the statement creates the procedure. The next clauses define the optional characteristics of the procedure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characteristics of a procedure are: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portability purposes; the default value is 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for replication and logging purposes. The default value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DETERMINISTIC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At call time, check privileges of the user. INVOKER is the user who calls the procedure. DEFINER is the creator of the procedure. The default value is DEFINER.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documentation purposes; the default value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857" y="1119116"/>
            <a:ext cx="85571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A STORED PROCEDURE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call a stored procedure, we need to enter the word CALL, followed by the name of the procedure, and then the parentheses, including all parameters between them. Parentheses are compulsory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sored_procedure_name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(Param1, Param2, …..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PROCEDURE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to modify a routine, but only allows for the ability to change certain characteristics. If we want to alter the body or the parameters, we must drop and create the procedure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STORED PROCEDURE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EXISTS P2;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command. The IF EXISTS clause prevents an error in case the procedure does not exists.</a:t>
            </a:r>
          </a:p>
        </p:txBody>
      </p:sp>
    </p:spTree>
    <p:extLst>
      <p:ext uri="{BB962C8B-B14F-4D97-AF65-F5344CB8AC3E}">
        <p14:creationId xmlns:p14="http://schemas.microsoft.com/office/powerpoint/2010/main" val="22899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146113"/>
            <a:ext cx="857079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STEP3- Parameters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parameters within a stored procedure</a:t>
            </a:r>
          </a:p>
          <a:p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proc1(): Parameter list is empty.</a:t>
            </a:r>
          </a:p>
          <a:p>
            <a:endPara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proc1(IN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DATA_TYPE): One input parameter. The word IN is optional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are IN(input) default.</a:t>
            </a:r>
          </a:p>
          <a:p>
            <a:endPara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proc1(OUT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DATA_TYPE): One output parameter.</a:t>
            </a:r>
          </a:p>
          <a:p>
            <a:endPara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proc1(INOUT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DATA_TYPE): One parameter which is both input and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output.We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define multiple parameters too.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must declare the variables explicitly at the start of BEGIN/END block along with their data type.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DATA_TYPE DEFULT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006" y="682389"/>
            <a:ext cx="883010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variables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 the variables have been declared, we can assign them values using the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var_proc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(IN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VARCHAR(20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VARCHAR(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 DEFAULT CURRENT_DATE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v1,v2,v3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=‘I am String’;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CONCAT(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),today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b&gt;=5;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5276" y="504966"/>
            <a:ext cx="891198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 Flow control structures</a:t>
            </a:r>
          </a:p>
          <a:p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supports the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IF,CASE,ITERATE,LEAVE,LOOP,WHILE AND REPEATE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constructs for flow control within stored programs.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statements in routines</a:t>
            </a:r>
          </a:p>
          <a:p>
            <a:r>
              <a:rPr lang="en-US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proc_IF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(IN param1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variable1=param+1;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variable1=0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variable1;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param1=0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‘Parameter value=0’;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‘Parameter value&lt;&gt;0’;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</TotalTime>
  <Words>949</Words>
  <Application>Microsoft Office PowerPoint</Application>
  <PresentationFormat>Widescreen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Modern No. 20</vt:lpstr>
      <vt:lpstr>Times New Roman</vt:lpstr>
      <vt:lpstr>Wingdings</vt:lpstr>
      <vt:lpstr>Parallax</vt:lpstr>
      <vt:lpstr>STORED PROCEDURE</vt:lpstr>
      <vt:lpstr> DEFINITION</vt:lpstr>
      <vt:lpstr>MYSQL STORED PROCEDURE PROS AND CONS</vt:lpstr>
      <vt:lpstr>VARIOUS STEPS INVOLVING TO WRITE A STORED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>Shareena Anoop</dc:creator>
  <cp:lastModifiedBy>Shareena Anoop</cp:lastModifiedBy>
  <cp:revision>50</cp:revision>
  <dcterms:created xsi:type="dcterms:W3CDTF">2018-07-26T08:19:51Z</dcterms:created>
  <dcterms:modified xsi:type="dcterms:W3CDTF">2018-07-28T04:38:32Z</dcterms:modified>
</cp:coreProperties>
</file>