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5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3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AAAD50C-01D1-4F40-B11F-E76639EA7E4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BDFC344-2679-49C6-85FA-2F49E48EEC9C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26146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D50C-01D1-4F40-B11F-E76639EA7E4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C344-2679-49C6-85FA-2F49E48EE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8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D50C-01D1-4F40-B11F-E76639EA7E4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C344-2679-49C6-85FA-2F49E48EE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82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D50C-01D1-4F40-B11F-E76639EA7E4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C344-2679-49C6-85FA-2F49E48EEC9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9052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D50C-01D1-4F40-B11F-E76639EA7E4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C344-2679-49C6-85FA-2F49E48EE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74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D50C-01D1-4F40-B11F-E76639EA7E4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C344-2679-49C6-85FA-2F49E48EE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28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D50C-01D1-4F40-B11F-E76639EA7E4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C344-2679-49C6-85FA-2F49E48EE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48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D50C-01D1-4F40-B11F-E76639EA7E4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C344-2679-49C6-85FA-2F49E48EE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80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D50C-01D1-4F40-B11F-E76639EA7E4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C344-2679-49C6-85FA-2F49E48EE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6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D50C-01D1-4F40-B11F-E76639EA7E4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C344-2679-49C6-85FA-2F49E48EE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1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D50C-01D1-4F40-B11F-E76639EA7E4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C344-2679-49C6-85FA-2F49E48EE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4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D50C-01D1-4F40-B11F-E76639EA7E4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C344-2679-49C6-85FA-2F49E48EE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668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D50C-01D1-4F40-B11F-E76639EA7E4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C344-2679-49C6-85FA-2F49E48EE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288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D50C-01D1-4F40-B11F-E76639EA7E4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C344-2679-49C6-85FA-2F49E48EE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3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D50C-01D1-4F40-B11F-E76639EA7E4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C344-2679-49C6-85FA-2F49E48EE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535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D50C-01D1-4F40-B11F-E76639EA7E4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C344-2679-49C6-85FA-2F49E48EE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948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D50C-01D1-4F40-B11F-E76639EA7E4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C344-2679-49C6-85FA-2F49E48EE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AAAD50C-01D1-4F40-B11F-E76639EA7E43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DFC344-2679-49C6-85FA-2F49E48EE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3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  <p:sldLayoutId id="2147484211" r:id="rId6"/>
    <p:sldLayoutId id="2147484212" r:id="rId7"/>
    <p:sldLayoutId id="2147484213" r:id="rId8"/>
    <p:sldLayoutId id="2147484214" r:id="rId9"/>
    <p:sldLayoutId id="2147484215" r:id="rId10"/>
    <p:sldLayoutId id="2147484216" r:id="rId11"/>
    <p:sldLayoutId id="2147484217" r:id="rId12"/>
    <p:sldLayoutId id="2147484218" r:id="rId13"/>
    <p:sldLayoutId id="2147484219" r:id="rId14"/>
    <p:sldLayoutId id="2147484220" r:id="rId15"/>
    <p:sldLayoutId id="2147484221" r:id="rId16"/>
    <p:sldLayoutId id="21474842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2028" y="1250739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REPLICATION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0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904298"/>
            <a:ext cx="10394707" cy="3311189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 is a set of technologies for copying and distributing data and database  objects from one database to another and then synchronizing between databases to maintain consistency.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09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25" y="775953"/>
            <a:ext cx="10396882" cy="1151965"/>
          </a:xfrm>
        </p:spPr>
        <p:txBody>
          <a:bodyPr/>
          <a:lstStyle/>
          <a:p>
            <a:r>
              <a:rPr lang="en-US" dirty="0" smtClean="0"/>
              <a:t>TOOLS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 Wizard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Client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Eplus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replication</a:t>
            </a:r>
          </a:p>
        </p:txBody>
      </p:sp>
    </p:spTree>
    <p:extLst>
      <p:ext uri="{BB962C8B-B14F-4D97-AF65-F5344CB8AC3E}">
        <p14:creationId xmlns:p14="http://schemas.microsoft.com/office/powerpoint/2010/main" val="182560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wizard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specify the branch to which we need to connect the server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for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64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know in which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 the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backup has to be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15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Eplus</a:t>
            </a:r>
            <a:r>
              <a:rPr lang="en-US" dirty="0" smtClean="0"/>
              <a:t>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 data from the branch to HO, and vise-versa. And store it in log database.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11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307" y="0"/>
            <a:ext cx="10396882" cy="1151965"/>
          </a:xfrm>
        </p:spPr>
        <p:txBody>
          <a:bodyPr/>
          <a:lstStyle/>
          <a:p>
            <a:r>
              <a:rPr lang="en-US" dirty="0" smtClean="0"/>
              <a:t>Process: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8517" y="1249251"/>
            <a:ext cx="10515600" cy="4915816"/>
          </a:xfrm>
        </p:spPr>
        <p:txBody>
          <a:bodyPr>
            <a:normAutofit fontScale="32500" lnSpcReduction="20000"/>
          </a:bodyPr>
          <a:lstStyle/>
          <a:p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Step1: Run Replication wizard in headquarters</a:t>
            </a:r>
          </a:p>
          <a:p>
            <a:pPr marL="0" indent="0">
              <a:buNone/>
            </a:pPr>
            <a:endParaRPr lang="en-US" sz="4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Step2: Take backup of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Headoffice</a:t>
            </a:r>
            <a:endParaRPr lang="en-US" sz="4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Step3: Install software in showroom with backup</a:t>
            </a:r>
          </a:p>
          <a:p>
            <a:endParaRPr lang="en-US" sz="4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Step4: Run Distributed client in showroom</a:t>
            </a:r>
          </a:p>
          <a:p>
            <a:endParaRPr lang="en-US" sz="4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Step4: Run replication wizard in showroom</a:t>
            </a:r>
          </a:p>
          <a:p>
            <a:endParaRPr lang="en-US" sz="4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Step5: Change settings of replication in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programdata</a:t>
            </a:r>
            <a:endParaRPr lang="en-US" sz="4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Step6: Run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Eplus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Replication</a:t>
            </a:r>
          </a:p>
          <a:p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6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599757"/>
            <a:ext cx="10394707" cy="3311189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many copies of same data in several different locations. Hence, failure of any sites will not affect the transactions.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doesnot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need strong internet connection.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need not have to update details in every branch, need to be done only in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headoffice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161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more disk space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1740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209</TotalTime>
  <Words>201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Impact</vt:lpstr>
      <vt:lpstr>Times New Roman</vt:lpstr>
      <vt:lpstr>Main Event</vt:lpstr>
      <vt:lpstr>REPLICATION</vt:lpstr>
      <vt:lpstr>PowerPoint Presentation</vt:lpstr>
      <vt:lpstr>TOOLS :</vt:lpstr>
      <vt:lpstr>Replication wizard</vt:lpstr>
      <vt:lpstr>Distributed client</vt:lpstr>
      <vt:lpstr>Eplus replication</vt:lpstr>
      <vt:lpstr>Process:</vt:lpstr>
      <vt:lpstr>Advantages:</vt:lpstr>
      <vt:lpstr>DISADVANTAGES: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REPLICATION</dc:title>
  <dc:creator>Aswathy M S</dc:creator>
  <cp:lastModifiedBy>Aswathy M S</cp:lastModifiedBy>
  <cp:revision>21</cp:revision>
  <dcterms:created xsi:type="dcterms:W3CDTF">2018-07-27T04:08:02Z</dcterms:created>
  <dcterms:modified xsi:type="dcterms:W3CDTF">2018-07-28T08:23:42Z</dcterms:modified>
</cp:coreProperties>
</file>