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4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F6DE-84FC-4BCB-A15C-7DF7535B787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52BF-E2F7-4D8F-AA06-2B1A5CB7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859" y="801853"/>
            <a:ext cx="10515600" cy="8768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4459"/>
            <a:ext cx="10515600" cy="221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MySQL 5.7.2+ lifts the limitation of multiple triggers for the same event and action time in a table.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triggers for the same event in a table, MySQL will invoke the triggers in the order that they were created. To change the order of triggers,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clause. 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allows the new trigger to activate after the existing trigger.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allows the new trigger to activate before the existing triggers.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yntax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[BEFORE|AFTER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[INSERT|UPDATE|DELETE]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[FOLLOWS|PRECEDES]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existing_trigger_name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7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TRIGGER</vt:lpstr>
      <vt:lpstr>Multiple triggers</vt:lpstr>
      <vt:lpstr>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</dc:title>
  <dc:creator>Shareena Anoop</dc:creator>
  <cp:lastModifiedBy>Shareena Anoop</cp:lastModifiedBy>
  <cp:revision>3</cp:revision>
  <dcterms:created xsi:type="dcterms:W3CDTF">2018-09-08T07:19:51Z</dcterms:created>
  <dcterms:modified xsi:type="dcterms:W3CDTF">2018-09-08T08:27:39Z</dcterms:modified>
</cp:coreProperties>
</file>