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8F09-E623-4850-911D-AA9379D979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4E91-E640-4257-9750-E24B710C5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analyti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u="sng" dirty="0" smtClean="0"/>
              <a:t>Google</a:t>
            </a:r>
            <a:r>
              <a:rPr lang="en-US" sz="9600" b="1" u="sng" dirty="0" smtClean="0"/>
              <a:t> Analytics</a:t>
            </a:r>
            <a:endParaRPr lang="en-US" sz="9600" b="1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It is a web analytics service offered by google that tracks and reports website traffic.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41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1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08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5" y="500062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Why Website Owners Need Google Analytics: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how people find our website.</a:t>
            </a:r>
          </a:p>
          <a:p>
            <a:r>
              <a:rPr lang="en-US" dirty="0" smtClean="0"/>
              <a:t>We can find most popular pages on the website.</a:t>
            </a:r>
          </a:p>
          <a:p>
            <a:r>
              <a:rPr lang="en-US" dirty="0" smtClean="0"/>
              <a:t>We gain data who’s visiting our website and how.</a:t>
            </a:r>
          </a:p>
          <a:p>
            <a:r>
              <a:rPr lang="en-US" dirty="0" smtClean="0"/>
              <a:t>How many people visit our website?</a:t>
            </a:r>
          </a:p>
          <a:p>
            <a:r>
              <a:rPr lang="en-US" dirty="0" smtClean="0"/>
              <a:t>It’s free.</a:t>
            </a:r>
          </a:p>
          <a:p>
            <a:r>
              <a:rPr lang="en-US" dirty="0" smtClean="0"/>
              <a:t>It’s easy.</a:t>
            </a:r>
          </a:p>
          <a:p>
            <a:r>
              <a:rPr lang="en-US" dirty="0" smtClean="0"/>
              <a:t>How can we improve our website?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How to add Google Analytics to our Website?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15" y="24262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u="sng" dirty="0" smtClean="0"/>
              <a:t>Sign up a google analytics account</a:t>
            </a:r>
            <a:r>
              <a:rPr lang="en-US" sz="3600" dirty="0" smtClean="0"/>
              <a:t>:</a:t>
            </a:r>
          </a:p>
          <a:p>
            <a:r>
              <a:rPr lang="en-US" dirty="0" smtClean="0"/>
              <a:t>To sign up visit </a:t>
            </a:r>
            <a:r>
              <a:rPr lang="en-US" dirty="0" smtClean="0">
                <a:hlinkClick r:id="rId2"/>
              </a:rPr>
              <a:t>www.google.com/analytics/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website information.</a:t>
            </a:r>
          </a:p>
          <a:p>
            <a:r>
              <a:rPr lang="en-US" dirty="0" smtClean="0"/>
              <a:t>Accept user agreement.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92" y="1162843"/>
            <a:ext cx="10515600" cy="1325563"/>
          </a:xfrm>
        </p:spPr>
        <p:txBody>
          <a:bodyPr/>
          <a:lstStyle/>
          <a:p>
            <a:r>
              <a:rPr lang="en-US" sz="4000" b="1" u="sng" dirty="0" smtClean="0"/>
              <a:t>Access Tracking code: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7" y="2250628"/>
            <a:ext cx="10104549" cy="891817"/>
          </a:xfrm>
        </p:spPr>
        <p:txBody>
          <a:bodyPr>
            <a:normAutofit/>
          </a:bodyPr>
          <a:lstStyle/>
          <a:p>
            <a:r>
              <a:rPr lang="en-US" dirty="0" smtClean="0"/>
              <a:t>After sign in, We will get a string of HTML code, that is tracking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7340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Add the Tracking code to website: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8" y="2765782"/>
            <a:ext cx="9859851" cy="1432730"/>
          </a:xfrm>
        </p:spPr>
        <p:txBody>
          <a:bodyPr/>
          <a:lstStyle/>
          <a:p>
            <a:r>
              <a:rPr lang="en-US" dirty="0" smtClean="0"/>
              <a:t>Copy tracking code and paste into the HTML webpage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to install Google Analytics in Website: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028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Step 1:</a:t>
            </a:r>
          </a:p>
          <a:p>
            <a:pPr marL="0" indent="0">
              <a:buNone/>
            </a:pPr>
            <a:r>
              <a:rPr lang="en-US" dirty="0"/>
              <a:t>Go to </a:t>
            </a:r>
            <a:r>
              <a:rPr lang="en-US" dirty="0">
                <a:hlinkClick r:id="rId2"/>
              </a:rPr>
              <a:t>https://www.google.com/analytics/</a:t>
            </a:r>
            <a:r>
              <a:rPr lang="en-US" dirty="0"/>
              <a:t> and click on Access Google Analytics at the top </a:t>
            </a:r>
            <a:r>
              <a:rPr lang="en-US" dirty="0" smtClean="0"/>
              <a:t>right.</a:t>
            </a: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31" y="3259708"/>
            <a:ext cx="724953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Step 2:</a:t>
            </a:r>
          </a:p>
          <a:p>
            <a:pPr marL="0" indent="0">
              <a:buNone/>
            </a:pPr>
            <a:r>
              <a:rPr lang="en-US" dirty="0" smtClean="0"/>
              <a:t>Once logged in, click Admin on the top.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2882336"/>
            <a:ext cx="715427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Step 3: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2802618"/>
            <a:ext cx="7316221" cy="3667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0721" y="1931949"/>
            <a:ext cx="9843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  <a:latin typeface="Lato"/>
              </a:rPr>
              <a:t>Click on the Account dropdown and select the account under which  would like to add a new website.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0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Step 4:</a:t>
            </a:r>
          </a:p>
          <a:p>
            <a:pPr marL="0" indent="0">
              <a:buNone/>
            </a:pPr>
            <a:r>
              <a:rPr lang="en-US" dirty="0"/>
              <a:t>Fill </a:t>
            </a:r>
            <a:r>
              <a:rPr lang="en-US" dirty="0" smtClean="0"/>
              <a:t>in </a:t>
            </a:r>
            <a:r>
              <a:rPr lang="en-US" dirty="0"/>
              <a:t>website </a:t>
            </a:r>
            <a:r>
              <a:rPr lang="en-US" dirty="0" smtClean="0"/>
              <a:t>details </a:t>
            </a:r>
            <a:r>
              <a:rPr lang="en-US" dirty="0"/>
              <a:t>and click Get Tracking ID button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11" y="3109406"/>
            <a:ext cx="5744377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202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Google Analytics</vt:lpstr>
      <vt:lpstr>Why Website Owners Need Google Analytics:</vt:lpstr>
      <vt:lpstr>How to add Google Analytics to our Website?</vt:lpstr>
      <vt:lpstr>Access Tracking code: </vt:lpstr>
      <vt:lpstr>Add the Tracking code to website:</vt:lpstr>
      <vt:lpstr>How to install Google Analytics in Website: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</dc:title>
  <dc:creator>Sruthy</dc:creator>
  <cp:lastModifiedBy>Sruthy</cp:lastModifiedBy>
  <cp:revision>18</cp:revision>
  <dcterms:created xsi:type="dcterms:W3CDTF">2018-03-01T05:13:49Z</dcterms:created>
  <dcterms:modified xsi:type="dcterms:W3CDTF">2018-03-01T09:19:27Z</dcterms:modified>
</cp:coreProperties>
</file>