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DB2C-1D07-4DFC-9948-DEEA91C0F81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2433-E4ED-42F1-92A5-038F30D6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SET OPERATORS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tutorialcup.com/images/dbms/51/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64" y="2220669"/>
            <a:ext cx="9863310" cy="36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SELECT EMP_ID, EMP_NAME, EMP_ADDRESS, EMP_SSN FROM EMP_TEST MINUS SELECT EMP_ID, EMP_NAME, EMP_ADDRESS, EMP_SSN FROM EMP_DESIGN;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JOINTS – FULL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join</a:t>
            </a:r>
            <a:r>
              <a:rPr lang="en-US" dirty="0"/>
              <a:t> combines the results of both left and right outer joins.</a:t>
            </a:r>
          </a:p>
          <a:p>
            <a:r>
              <a:rPr lang="en-US" dirty="0"/>
              <a:t>The joined table will contain all records from both the tables and fill in NULLs for missing matches on either side.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 column-names</a:t>
            </a:r>
          </a:p>
          <a:p>
            <a:pPr marL="0" indent="0">
              <a:buNone/>
            </a:pPr>
            <a:r>
              <a:rPr lang="en-US" dirty="0" smtClean="0"/>
              <a:t>  	FROM table-name1 FULL JOIN table-name2 </a:t>
            </a:r>
          </a:p>
          <a:p>
            <a:pPr marL="0" indent="0">
              <a:buNone/>
            </a:pPr>
            <a:r>
              <a:rPr lang="en-US" dirty="0" smtClean="0"/>
              <a:t>   	 ON column-name1 = column-name2</a:t>
            </a:r>
          </a:p>
          <a:p>
            <a:pPr marL="0" indent="0">
              <a:buNone/>
            </a:pPr>
            <a:r>
              <a:rPr lang="en-US" dirty="0" smtClean="0"/>
              <a:t> 	WHERE condition;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12280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SELECT * FROM </a:t>
            </a:r>
            <a:r>
              <a:rPr lang="en-US" sz="3200" dirty="0" err="1"/>
              <a:t>table_A</a:t>
            </a:r>
            <a:r>
              <a:rPr lang="en-US" sz="3200" dirty="0"/>
              <a:t> FULL OUTER JOIN </a:t>
            </a:r>
            <a:r>
              <a:rPr lang="en-US" sz="3200" dirty="0" err="1"/>
              <a:t>table_B</a:t>
            </a:r>
            <a:r>
              <a:rPr lang="en-US" sz="3200" dirty="0"/>
              <a:t> ON </a:t>
            </a:r>
            <a:r>
              <a:rPr lang="en-US" sz="3200" dirty="0" err="1"/>
              <a:t>table_A.A</a:t>
            </a:r>
            <a:r>
              <a:rPr lang="en-US" sz="3200" dirty="0"/>
              <a:t>=</a:t>
            </a:r>
            <a:r>
              <a:rPr lang="en-US" sz="3200" dirty="0" err="1"/>
              <a:t>table_B.A</a:t>
            </a:r>
            <a:r>
              <a:rPr lang="en-US" sz="3200" dirty="0"/>
              <a:t>;</a:t>
            </a:r>
          </a:p>
        </p:txBody>
      </p:sp>
      <p:pic>
        <p:nvPicPr>
          <p:cNvPr id="9218" name="Picture 2" descr="Sql full outer sample table imag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45" y="3028469"/>
            <a:ext cx="3902223" cy="27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ql full outer output 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93" y="3451538"/>
            <a:ext cx="2227016" cy="254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499279" y="3978348"/>
            <a:ext cx="1648496" cy="79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296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C00000"/>
                </a:solidFill>
              </a:rPr>
              <a:t>THANK YOU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set operators are used to combine or subtract the records from two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Used in </a:t>
            </a:r>
            <a:r>
              <a:rPr lang="en-US" dirty="0"/>
              <a:t>the SELECT query to combine the records or remove the records. 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Union Compatibility</a:t>
            </a:r>
            <a:r>
              <a:rPr lang="en-US" dirty="0" smtClean="0"/>
              <a:t>: </a:t>
            </a:r>
            <a:r>
              <a:rPr lang="en-US" dirty="0" smtClean="0"/>
              <a:t>Same </a:t>
            </a:r>
            <a:r>
              <a:rPr lang="en-US" dirty="0"/>
              <a:t>number of columns </a:t>
            </a:r>
            <a:r>
              <a:rPr lang="en-US" dirty="0" smtClean="0"/>
              <a:t>must participate </a:t>
            </a:r>
            <a:r>
              <a:rPr lang="en-US" dirty="0"/>
              <a:t>in the query and the datatypes of respective columns should be </a:t>
            </a:r>
            <a:r>
              <a:rPr lang="en-US" dirty="0" smtClean="0"/>
              <a:t>same. The </a:t>
            </a:r>
            <a:r>
              <a:rPr lang="en-US" dirty="0"/>
              <a:t>resulting records will also have same number of columns and same datatypes for the respective column.</a:t>
            </a:r>
          </a:p>
        </p:txBody>
      </p:sp>
    </p:spTree>
    <p:extLst>
      <p:ext uri="{BB962C8B-B14F-4D97-AF65-F5344CB8AC3E}">
        <p14:creationId xmlns:p14="http://schemas.microsoft.com/office/powerpoint/2010/main" val="33102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combines </a:t>
            </a:r>
            <a:r>
              <a:rPr lang="en-US" smtClean="0"/>
              <a:t>the similar columns </a:t>
            </a:r>
            <a:r>
              <a:rPr lang="en-US" dirty="0"/>
              <a:t>from two tables into one resultant table. </a:t>
            </a:r>
            <a:endParaRPr lang="en-US" dirty="0" smtClean="0"/>
          </a:p>
          <a:p>
            <a:r>
              <a:rPr lang="en-US" dirty="0" smtClean="0"/>
              <a:t>Avoid duplicates in result.</a:t>
            </a:r>
          </a:p>
          <a:p>
            <a:r>
              <a:rPr lang="en-US" dirty="0"/>
              <a:t>The </a:t>
            </a:r>
            <a:r>
              <a:rPr lang="en-US" dirty="0" smtClean="0"/>
              <a:t>resulting </a:t>
            </a:r>
            <a:r>
              <a:rPr lang="en-US" dirty="0"/>
              <a:t>records will be from both table and distinct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</a:t>
            </a:r>
          </a:p>
          <a:p>
            <a:pPr marL="0" indent="0">
              <a:buNone/>
            </a:pPr>
            <a:r>
              <a:rPr lang="en-US" dirty="0" smtClean="0"/>
              <a:t>	UNION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cup.com/images/dbms/51/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3" y="2606619"/>
            <a:ext cx="74390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SELECT EMP_ID, EMP_NAME, EMP_ADDRESS, EMP_SSN FROM EMP_TEST UNION SELECT EMP_ID, EMP_NAME, EMP_ADDRESS, EMP_SSN FROM EMP_DESIGN;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UNION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union, but include duplicates.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</a:t>
            </a:r>
          </a:p>
          <a:p>
            <a:pPr marL="0" indent="0">
              <a:buNone/>
            </a:pPr>
            <a:r>
              <a:rPr lang="en-US" dirty="0" smtClean="0"/>
              <a:t>	UNION ALL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4" y="204787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tutorialcup.com/images/dbms/51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9" y="2480827"/>
            <a:ext cx="8943594" cy="375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4864" y="561158"/>
            <a:ext cx="10515600" cy="132556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SELECT EMP_ID, EMP_NAME, EMP_ADDRESS, EMP_SSN FROM EMP_TEST UNION ALL SELECT EMP_ID, EMP_NAME, EMP_ADDRESS, EMP_SSN FROM EMP_DESIGN;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INTERSECT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operator is used to pick the records from both the tables which are common to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 duplicates.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</a:t>
            </a:r>
          </a:p>
          <a:p>
            <a:pPr marL="0" indent="0">
              <a:buNone/>
            </a:pPr>
            <a:r>
              <a:rPr lang="en-US" dirty="0" smtClean="0"/>
              <a:t>	INTERSECT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tutorialcup.com/images/dbms/51/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5" y="2498563"/>
            <a:ext cx="9001221" cy="346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SELECT EMP_ID, EMP_NAME, EMP_ADDRESS, EMP_SSN FROM EMP_TEST INTERSECT SELECT EMP_ID, EMP_NAME, EMP_ADDRESS, EMP_SSN FROM EMP_DESIGN;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MINUS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operator is used to display the records that are present only in the first table or query, and doesn’t present in second table / query. 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</a:t>
            </a:r>
          </a:p>
          <a:p>
            <a:pPr marL="0" indent="0">
              <a:buNone/>
            </a:pPr>
            <a:r>
              <a:rPr lang="en-US" dirty="0" smtClean="0"/>
              <a:t>	MINUS</a:t>
            </a:r>
          </a:p>
          <a:p>
            <a:pPr marL="0" indent="0">
              <a:buNone/>
            </a:pPr>
            <a:r>
              <a:rPr lang="en-US" dirty="0" smtClean="0"/>
              <a:t>	SELECT expression1, expression2, ... </a:t>
            </a:r>
            <a:r>
              <a:rPr lang="en-US" dirty="0" err="1" smtClean="0"/>
              <a:t>expression_n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tables</a:t>
            </a:r>
          </a:p>
          <a:p>
            <a:pPr marL="0" indent="0">
              <a:buNone/>
            </a:pPr>
            <a:r>
              <a:rPr lang="en-US" dirty="0" smtClean="0"/>
              <a:t>	[WHERE conditions];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SET OPERATORS</vt:lpstr>
      <vt:lpstr>DEFINITION</vt:lpstr>
      <vt:lpstr>UNION</vt:lpstr>
      <vt:lpstr>SELECT EMP_ID, EMP_NAME, EMP_ADDRESS, EMP_SSN FROM EMP_TEST UNION SELECT EMP_ID, EMP_NAME, EMP_ADDRESS, EMP_SSN FROM EMP_DESIGN; </vt:lpstr>
      <vt:lpstr>UNION ALL</vt:lpstr>
      <vt:lpstr>SELECT EMP_ID, EMP_NAME, EMP_ADDRESS, EMP_SSN FROM EMP_TEST UNION ALL SELECT EMP_ID, EMP_NAME, EMP_ADDRESS, EMP_SSN FROM EMP_DESIGN; </vt:lpstr>
      <vt:lpstr>INTERSECT </vt:lpstr>
      <vt:lpstr>SELECT EMP_ID, EMP_NAME, EMP_ADDRESS, EMP_SSN FROM EMP_TEST INTERSECT SELECT EMP_ID, EMP_NAME, EMP_ADDRESS, EMP_SSN FROM EMP_DESIGN; </vt:lpstr>
      <vt:lpstr>MINUS </vt:lpstr>
      <vt:lpstr>SELECT EMP_ID, EMP_NAME, EMP_ADDRESS, EMP_SSN FROM EMP_TEST MINUS SELECT EMP_ID, EMP_NAME, EMP_ADDRESS, EMP_SSN FROM EMP_DESIGN; </vt:lpstr>
      <vt:lpstr>JOINTS – FULL JOIN</vt:lpstr>
      <vt:lpstr>SELECT * FROM table_A FULL OUTER JOIN table_B ON table_A.A=table_B.A;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OPERATORS</dc:title>
  <dc:creator>Muhseena</dc:creator>
  <cp:lastModifiedBy>Muhseena</cp:lastModifiedBy>
  <cp:revision>19</cp:revision>
  <dcterms:created xsi:type="dcterms:W3CDTF">2018-03-03T06:45:46Z</dcterms:created>
  <dcterms:modified xsi:type="dcterms:W3CDTF">2018-03-03T09:06:23Z</dcterms:modified>
</cp:coreProperties>
</file>