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7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28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37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D257-4DFC-429C-9FFA-C1A80389EB7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8A0C70-3A16-4A6B-BCBA-E414B7423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7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69" y="1291401"/>
            <a:ext cx="87891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MySQL trigger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stored program which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executes automatically to respond to a specific event.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can be executed 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 run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MySQL statements on the table: INSERT, UPDATE and DELETE. It can be invoked before or after the 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for triggers:</a:t>
            </a:r>
            <a:endParaRPr lang="en-US" sz="20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unique value for a newly-inserted row in a different file.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other files for audit trail purposes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from other files for cross-referencing purposes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system 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 data to different files to achieve data consistency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6" y="928048"/>
            <a:ext cx="90894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SYANTAX</a:t>
            </a:r>
          </a:p>
          <a:p>
            <a:endParaRPr lang="en-US" sz="20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user |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CURRENT_USER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}]   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  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trigger_body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trigger_event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clause: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DEFINER clause specifies the MySQL account to be used when checking access privileges at trigger activation time.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DEFINER value is the user who executes the CREATE TRIGGER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035" y="648269"/>
            <a:ext cx="103177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 triggers must have unique names within a schema. Triggers in different schemas can have the same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trigger_time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trigger action time. It can be BEFORE or AFTER to indicate that the trigger activates before or after each row to be modified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trigger_event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kind of operation that activates the trigger. These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are permitted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trigger activates whenever a new row is inserted into the table; for example, through INSERT, LOAD DATA, and REPLACE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trigger activates whenever a row is modified; for example, through UPDATE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trigger activates whenever a row is deleted from the table; for example, through DELETE and REPLACE statements. DROP TABLE and TRUNCATE TABLE statements on the table do not activate this trigger, because they do not use DELETE. Dropping a partition does not activate DELETE triggers, either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tbl_name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trigger becomes associated with the table named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must refer to a permanent table.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a trigger with a TEMPORARY table or a view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trigger_body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trigger_body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statement to execute when the trigger activates. To execute multiple statements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BEGIN ... END compound statement construct.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1569492"/>
            <a:ext cx="88710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activated before data is inserted into the table.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INSERT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activated after data is inserted into the table.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UPDATE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activated before data in the table is updated.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UPDATE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activated after data in the table is updated.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DELETE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activated before data is removed from the table.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DELETE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activated after data is removed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38001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30" y="504967"/>
            <a:ext cx="956708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acct_num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DECIMAL(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ins_sum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.amount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@sum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‘Total amount ';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keyword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which is a MySQL extension to triggers. There is two MySQL extension to triggers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enable us to access columns in the rows affected by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trigger, only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refer to the columns of a row before it is updated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refer to the columns of the row after it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trigger, only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.col_name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used; there is no new row.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6872" y="1555845"/>
            <a:ext cx="75972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AND DROP TRIGGER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table_name.trigger_name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trigger: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a trigger,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it first and recreate it with the new code.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ALTER TRIGGER statement available in MySQL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79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663</TotalTime>
  <Words>194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TRIGGER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Shareena Anoop</dc:creator>
  <cp:lastModifiedBy>Vishnu gopi</cp:lastModifiedBy>
  <cp:revision>36</cp:revision>
  <dcterms:created xsi:type="dcterms:W3CDTF">2018-08-10T08:51:43Z</dcterms:created>
  <dcterms:modified xsi:type="dcterms:W3CDTF">2018-09-01T09:36:35Z</dcterms:modified>
</cp:coreProperties>
</file>