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7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2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21D5-2600-4F59-91C0-328EB2C98A5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4504-0C7C-4ED3-814D-87C9D142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SIGNAL/RESIGNAL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18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358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statement use to return an error or warning condition to the caller from a stored program e.g., stored procedure, stored function, trigger or event. The SIGNAL  statement provides us with control over which information for returning such as value and message SQLSTATE.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SQLSTATE |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condition_information_item_name_1 = value_1,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condition_information_item_name_1 = value_2,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is the way to “return” an error. SIGNAL provides error information to a handler, to an outer portion of the application, or to the client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SIGNAL statement indicates the error value to be returned. An SQLSTATE value can indicate errors, warnings, or “not found.” </a:t>
            </a:r>
          </a:p>
        </p:txBody>
      </p:sp>
    </p:spTree>
    <p:extLst>
      <p:ext uri="{BB962C8B-B14F-4D97-AF65-F5344CB8AC3E}">
        <p14:creationId xmlns:p14="http://schemas.microsoft.com/office/powerpoint/2010/main" val="37504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12192000" cy="685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the caller with information,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condition_information_item_name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CLASS_ORIGIN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string containing the class of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RETURNED_SQLSTATE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CLASS_ORIGIN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'ISO 9075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‘, otherwise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SUBCLASS_ORIGIN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string containing the subclass of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RETURNED_SQLSTATE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value. 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CLASS_ORIGIN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9075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RETURNED_SQLSTATE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ends with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'000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SUBCLASS_ORIGIN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9075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Otherwise,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SUBCLASS_ORIGIN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MESSAGE_TEXT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string that indicates the error message for the condition.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MYSQL_ERRNO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 integer that indicates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code for the condition.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CONSTRAINT_CATALOG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CONSTRAINT_SCHEMA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-Strings that indicate the catalog, schema, and name for a violated constraint. They are always empty.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CATALOG_NAME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-Strings that indicate the catalog, schema, table, and column related to the condition. They are always empty.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string that indicates the cursor name. This is always empty.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240" y="532263"/>
            <a:ext cx="9580730" cy="56501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$$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AddOrderItem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int,in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varchar(45),in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int,in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double,in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lineNo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BEGIN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SELECT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C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orders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1) THEN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SIGNAL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SQLSTATE '45000'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MESSAGE_TEXT = 'Order No not found in orders table';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END IF;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9934"/>
            <a:ext cx="10515600" cy="6807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RESIGNAL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Besides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 statement, MySQL also provides the RESIGNAL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raise a warning or error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RESIGNAL  statement is similar to SIGNAL  statement in term of functionality and syntax, except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must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RESIGNAL  statement within an error or warning handler, otherwise,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an error message saying that “RESIGNAL when handler is not active”.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SIGNAL  statement anywhere inside a stored procedure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3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60050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numerator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denominator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double)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division_by_zero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'22012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division_by_zero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RESIGNAL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MESSAGE_TEXT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'Division by zero / Denominator cannot be zero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denominator = 0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division_by_zero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:= numerator / denominator;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7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506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SIGNAL/RESIGNAL</vt:lpstr>
      <vt:lpstr>INTRODUCTION</vt:lpstr>
      <vt:lpstr>PowerPoint Presentation</vt:lpstr>
      <vt:lpstr>PowerPoint Presentation</vt:lpstr>
      <vt:lpstr>       RESIGNAL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SIGNAL/RESIGNAL</dc:title>
  <dc:creator>Shareena Anoop</dc:creator>
  <cp:lastModifiedBy>Shareena Anoop</cp:lastModifiedBy>
  <cp:revision>15</cp:revision>
  <dcterms:created xsi:type="dcterms:W3CDTF">2018-09-13T08:31:52Z</dcterms:created>
  <dcterms:modified xsi:type="dcterms:W3CDTF">2018-09-15T04:37:30Z</dcterms:modified>
</cp:coreProperties>
</file>