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5E244-1B27-4187-BE9B-4CC2E1883584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EB68E-31A1-481D-8FC4-DDBF78E33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EB68E-31A1-481D-8FC4-DDBF78E33E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1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61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7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6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49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4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2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5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5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70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6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6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4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5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8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79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89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1992A8-EEA0-408B-8430-22356C9423F9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69A653-F91A-482C-A7FB-4B267072A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4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  <p:sldLayoutId id="2147484364" r:id="rId16"/>
    <p:sldLayoutId id="21474843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sz="6000" dirty="0" smtClean="0">
                <a:solidFill>
                  <a:srgbClr val="C00000"/>
                </a:solidFill>
              </a:rPr>
              <a:t>INVENTORY</a:t>
            </a:r>
            <a:r>
              <a:rPr lang="en-US" dirty="0" smtClean="0"/>
              <a:t> </a:t>
            </a:r>
            <a:r>
              <a:rPr lang="en-US" sz="6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en-IN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41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7624" y="1340768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624" y="2204864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87624" y="306896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9687" y="3861048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Expenditure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580112" y="2421868"/>
            <a:ext cx="2376264" cy="6936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Account Master</a:t>
            </a:r>
          </a:p>
          <a:p>
            <a:pPr algn="ctr"/>
            <a:r>
              <a:rPr lang="en-US" dirty="0" smtClean="0"/>
              <a:t>Account details</a:t>
            </a:r>
          </a:p>
          <a:p>
            <a:pPr algn="ctr"/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187624" y="5373216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4" idx="3"/>
            <a:endCxn id="15" idx="1"/>
          </p:cNvCxnSpPr>
          <p:nvPr/>
        </p:nvCxnSpPr>
        <p:spPr>
          <a:xfrm>
            <a:off x="2843808" y="2384884"/>
            <a:ext cx="2736304" cy="383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3"/>
            <a:endCxn id="15" idx="1"/>
          </p:cNvCxnSpPr>
          <p:nvPr/>
        </p:nvCxnSpPr>
        <p:spPr>
          <a:xfrm>
            <a:off x="2843808" y="1520788"/>
            <a:ext cx="2736304" cy="1247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5" idx="1"/>
          </p:cNvCxnSpPr>
          <p:nvPr/>
        </p:nvCxnSpPr>
        <p:spPr>
          <a:xfrm flipV="1">
            <a:off x="2843808" y="2768715"/>
            <a:ext cx="2736304" cy="480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15" idx="1"/>
          </p:cNvCxnSpPr>
          <p:nvPr/>
        </p:nvCxnSpPr>
        <p:spPr>
          <a:xfrm flipV="1">
            <a:off x="2805871" y="2768715"/>
            <a:ext cx="2774241" cy="127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580112" y="5157192"/>
            <a:ext cx="2520280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category</a:t>
            </a:r>
          </a:p>
          <a:p>
            <a:pPr algn="ctr"/>
            <a:r>
              <a:rPr lang="en-US" dirty="0" smtClean="0"/>
              <a:t>Analysismaster</a:t>
            </a:r>
            <a:endParaRPr lang="en-IN" dirty="0"/>
          </a:p>
        </p:txBody>
      </p:sp>
      <p:cxnSp>
        <p:nvCxnSpPr>
          <p:cNvPr id="44" name="Straight Arrow Connector 43"/>
          <p:cNvCxnSpPr>
            <a:stCxn id="22" idx="3"/>
            <a:endCxn id="42" idx="1"/>
          </p:cNvCxnSpPr>
          <p:nvPr/>
        </p:nvCxnSpPr>
        <p:spPr>
          <a:xfrm>
            <a:off x="2843808" y="5553236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0112" y="404664"/>
            <a:ext cx="25202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187624" y="404664"/>
            <a:ext cx="172138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Inventory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895" y="414908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03648" y="5157192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Master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31640" y="908720"/>
            <a:ext cx="1656184" cy="5040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Executive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198884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331640" y="250128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46742" y="3269940"/>
            <a:ext cx="165618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069510" y="620688"/>
            <a:ext cx="2814858" cy="9001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Analysiscategory</a:t>
            </a:r>
            <a:endParaRPr lang="en-US" dirty="0"/>
          </a:p>
          <a:p>
            <a:pPr algn="ctr"/>
            <a:r>
              <a:rPr lang="en-US" dirty="0" smtClean="0"/>
              <a:t>Analysismaster</a:t>
            </a:r>
          </a:p>
          <a:p>
            <a:pPr algn="ctr"/>
            <a:r>
              <a:rPr lang="en-US" dirty="0" smtClean="0"/>
              <a:t>branchanalysis</a:t>
            </a:r>
          </a:p>
        </p:txBody>
      </p:sp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2987824" y="1070738"/>
            <a:ext cx="2081686" cy="9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076056" y="2155050"/>
            <a:ext cx="2808312" cy="6924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Invpartmaster</a:t>
            </a:r>
          </a:p>
          <a:p>
            <a:pPr algn="ctr"/>
            <a:r>
              <a:rPr lang="en-US" dirty="0" smtClean="0"/>
              <a:t>itemgroupmaster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6" idx="3"/>
            <a:endCxn id="16" idx="1"/>
          </p:cNvCxnSpPr>
          <p:nvPr/>
        </p:nvCxnSpPr>
        <p:spPr>
          <a:xfrm flipV="1">
            <a:off x="2987824" y="2501280"/>
            <a:ext cx="208823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6" idx="1"/>
          </p:cNvCxnSpPr>
          <p:nvPr/>
        </p:nvCxnSpPr>
        <p:spPr>
          <a:xfrm>
            <a:off x="2987824" y="2168860"/>
            <a:ext cx="2088232" cy="33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076056" y="3068960"/>
            <a:ext cx="280831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Itemunit</a:t>
            </a:r>
          </a:p>
          <a:p>
            <a:pPr algn="ctr"/>
            <a:r>
              <a:rPr lang="en-US" dirty="0" smtClean="0"/>
              <a:t>invpartmaster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7" idx="3"/>
            <a:endCxn id="22" idx="1"/>
          </p:cNvCxnSpPr>
          <p:nvPr/>
        </p:nvCxnSpPr>
        <p:spPr>
          <a:xfrm flipV="1">
            <a:off x="3002926" y="3356992"/>
            <a:ext cx="2073130" cy="9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076056" y="3933056"/>
            <a:ext cx="2808312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Itemmaster</a:t>
            </a:r>
          </a:p>
          <a:p>
            <a:pPr algn="ctr"/>
            <a:r>
              <a:rPr lang="en-US" dirty="0" smtClean="0"/>
              <a:t>invpartmaster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5076056" y="5085184"/>
            <a:ext cx="280831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usermaster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" idx="3"/>
          </p:cNvCxnSpPr>
          <p:nvPr/>
        </p:nvCxnSpPr>
        <p:spPr>
          <a:xfrm>
            <a:off x="3061079" y="4329100"/>
            <a:ext cx="2014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26" idx="1"/>
          </p:cNvCxnSpPr>
          <p:nvPr/>
        </p:nvCxnSpPr>
        <p:spPr>
          <a:xfrm flipV="1">
            <a:off x="3059832" y="5301208"/>
            <a:ext cx="201622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90</TotalTime>
  <Words>34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Droplet</vt:lpstr>
      <vt:lpstr>  INVENTORY TABLES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TABLES</dc:title>
  <dc:creator>Aswin</dc:creator>
  <cp:lastModifiedBy>Aswathy M S</cp:lastModifiedBy>
  <cp:revision>7</cp:revision>
  <dcterms:created xsi:type="dcterms:W3CDTF">2019-02-01T15:55:40Z</dcterms:created>
  <dcterms:modified xsi:type="dcterms:W3CDTF">2019-02-02T04:11:31Z</dcterms:modified>
</cp:coreProperties>
</file>