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0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0AA0E12F-19BB-448C-A265-4A69C999AD56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9AAB816-7741-4338-8B06-0F1D956DB046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41335746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0E12F-19BB-448C-A265-4A69C999AD56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AB816-7741-4338-8B06-0F1D956DB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247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0E12F-19BB-448C-A265-4A69C999AD56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AB816-7741-4338-8B06-0F1D956DB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085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0E12F-19BB-448C-A265-4A69C999AD56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AB816-7741-4338-8B06-0F1D956DB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231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AA0E12F-19BB-448C-A265-4A69C999AD56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9AAB816-7741-4338-8B06-0F1D956DB04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3490799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0E12F-19BB-448C-A265-4A69C999AD56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AB816-7741-4338-8B06-0F1D956DB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645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0E12F-19BB-448C-A265-4A69C999AD56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AB816-7741-4338-8B06-0F1D956DB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289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0E12F-19BB-448C-A265-4A69C999AD56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AB816-7741-4338-8B06-0F1D956DB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577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0E12F-19BB-448C-A265-4A69C999AD56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AB816-7741-4338-8B06-0F1D956DB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06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AA0E12F-19BB-448C-A265-4A69C999AD56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9AAB816-7741-4338-8B06-0F1D956DB04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7748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AA0E12F-19BB-448C-A265-4A69C999AD56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9AAB816-7741-4338-8B06-0F1D956DB04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89281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0AA0E12F-19BB-448C-A265-4A69C999AD56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19AAB816-7741-4338-8B06-0F1D956DB04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17290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368">
          <p15:clr>
            <a:srgbClr val="F26B43"/>
          </p15:clr>
        </p15:guide>
        <p15:guide id="2" orient="horz" pos="1440">
          <p15:clr>
            <a:srgbClr val="F26B43"/>
          </p15:clr>
        </p15:guide>
        <p15:guide id="3" orient="horz" pos="3696">
          <p15:clr>
            <a:srgbClr val="F26B43"/>
          </p15:clr>
        </p15:guide>
        <p15:guide id="4" orient="horz" pos="432">
          <p15:clr>
            <a:srgbClr val="F26B43"/>
          </p15:clr>
        </p15:guide>
        <p15:guide id="5" orient="horz" pos="1512">
          <p15:clr>
            <a:srgbClr val="F26B43"/>
          </p15:clr>
        </p15:guide>
        <p15:guide id="6" pos="6912">
          <p15:clr>
            <a:srgbClr val="F26B43"/>
          </p15:clr>
        </p15:guide>
        <p15:guide id="7" pos="936">
          <p15:clr>
            <a:srgbClr val="F26B43"/>
          </p15:clr>
        </p15:guide>
        <p15:guide id="8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5697" y="3234521"/>
            <a:ext cx="5845791" cy="835002"/>
          </a:xfrm>
        </p:spPr>
        <p:txBody>
          <a:bodyPr>
            <a:normAutofit/>
          </a:bodyPr>
          <a:lstStyle/>
          <a:p>
            <a:r>
              <a:rPr lang="en-US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VIEWS</a:t>
            </a:r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677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37230"/>
            <a:ext cx="10515600" cy="653458"/>
          </a:xfrm>
        </p:spPr>
        <p:txBody>
          <a:bodyPr/>
          <a:lstStyle/>
          <a:p>
            <a:r>
              <a:rPr lang="en-US" sz="20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sz="20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0021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VIEWS are virtual tables .By virtual,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means,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tables do not store any data of their own but display data stored in other tables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other words, VIEWS are nothing but SELECT Queries.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00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1890" y="272954"/>
            <a:ext cx="10515600" cy="873457"/>
          </a:xfrm>
        </p:spPr>
        <p:txBody>
          <a:bodyPr>
            <a:normAutofit fontScale="90000"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VIEW PROCESSING ALGORITHMS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549" y="1296535"/>
            <a:ext cx="10515600" cy="5390867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algorithm attribute allows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 to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 which mechanism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uses when creating the view.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provides three algorithms: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MERGE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TEMPTABLE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UNDEFINED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[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{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MERGE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|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TEMPTABLE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|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UNDEFINED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}]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view_name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column_list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)]</a:t>
            </a:r>
          </a:p>
          <a:p>
            <a:pPr marL="0" indent="0">
              <a:buNone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select-statement;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MERGE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algorithm: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first combines the input query with the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statement, which defines the view, into a single query. The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MERGE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algorithm is not allowed if the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statement contains aggregate functions such as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DISTINCT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subquery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TEMPTABLE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first creates a temporary table based on the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statement that defines the view, and then it executes the input query against this temporary table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UNDEFINED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algorithm:  Default algorithm when we create a view without specifying an explicit algorithm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7434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9144" y="515440"/>
            <a:ext cx="10515600" cy="600819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000" dirty="0" smtClean="0"/>
              <a:t> </a:t>
            </a:r>
            <a:r>
              <a:rPr lang="en-US" sz="2000" dirty="0"/>
              <a:t>view and a </a:t>
            </a:r>
            <a:r>
              <a:rPr lang="en-US" sz="2000" dirty="0" smtClean="0"/>
              <a:t>table </a:t>
            </a:r>
            <a:r>
              <a:rPr lang="en-US" sz="2000" dirty="0"/>
              <a:t>cannot have the same name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statement: In the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statement,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can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query data from any table or view that exists in the database.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There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several rules that the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statement must follow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Can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 a subquery in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clause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 not in the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clause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Cannot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 variables including local variables, user variables, and session variables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Cannot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 to the parameters of prepared statements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US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 </a:t>
            </a:r>
            <a:r>
              <a:rPr lang="en-US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EXAMPLES</a:t>
            </a:r>
          </a:p>
          <a:p>
            <a:pPr marL="0" indent="0">
              <a:buNone/>
            </a:pPr>
            <a:r>
              <a:rPr 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129" y="4732839"/>
            <a:ext cx="4748072" cy="1681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612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7883" y="709684"/>
            <a:ext cx="10515600" cy="57866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egreeview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Select name, qualification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from employee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by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~~~~~~~~~~~~~~~~~~~~~~~~~~~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 * from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degreeview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a view based on another </a:t>
            </a:r>
            <a:r>
              <a:rPr lang="en-US" sz="20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view</a:t>
            </a:r>
          </a:p>
          <a:p>
            <a:pPr marL="0" indent="0">
              <a:buNone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semv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iew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SELECT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semester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duration</a:t>
            </a:r>
          </a:p>
          <a:p>
            <a:pPr marL="0" indent="0">
              <a:buNone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FROM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degreeview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semester&gt;3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~~~~~~~~~~~~~~~~~~~~~~~~~~~~~~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 * from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semview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1028" y="286350"/>
            <a:ext cx="4791020" cy="309661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1028" y="3603008"/>
            <a:ext cx="4521958" cy="2320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124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8896" y="771097"/>
            <a:ext cx="9601200" cy="5370395"/>
          </a:xfrm>
        </p:spPr>
        <p:txBody>
          <a:bodyPr/>
          <a:lstStyle/>
          <a:p>
            <a:pPr marL="0" indent="0">
              <a:buNone/>
            </a:pP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 </a:t>
            </a:r>
            <a:r>
              <a:rPr lang="en-US" sz="16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VIEW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ALTER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statement is used to modify or update the already created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without dropping it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ALTER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view_name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 </a:t>
            </a:r>
          </a:p>
          <a:p>
            <a:pPr marL="0" indent="0">
              <a:buNone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SELECT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columns  </a:t>
            </a:r>
          </a:p>
          <a:p>
            <a:pPr marL="0" indent="0">
              <a:buNone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FROM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 </a:t>
            </a:r>
          </a:p>
          <a:p>
            <a:pPr marL="0" indent="0">
              <a:buNone/>
            </a:pPr>
            <a:r>
              <a:rPr lang="en-US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WHERE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conditions;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Drop </a:t>
            </a:r>
            <a:r>
              <a:rPr lang="en-US" sz="16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VIEW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DROP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view_name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</p:txBody>
      </p:sp>
    </p:spTree>
    <p:extLst>
      <p:ext uri="{BB962C8B-B14F-4D97-AF65-F5344CB8AC3E}">
        <p14:creationId xmlns:p14="http://schemas.microsoft.com/office/powerpoint/2010/main" val="3311735021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365</TotalTime>
  <Words>388</Words>
  <Application>Microsoft Office PowerPoint</Application>
  <PresentationFormat>Widescreen</PresentationFormat>
  <Paragraphs>47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Franklin Gothic Book</vt:lpstr>
      <vt:lpstr>Times New Roman</vt:lpstr>
      <vt:lpstr>Wingdings</vt:lpstr>
      <vt:lpstr>Crop</vt:lpstr>
      <vt:lpstr>VIEWS</vt:lpstr>
      <vt:lpstr>INTRODUCTION</vt:lpstr>
      <vt:lpstr>  VIEW PROCESSING ALGORITHMS 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VIEWS</dc:title>
  <dc:creator>Shareena Anoop</dc:creator>
  <cp:lastModifiedBy>Shareena Anoop</cp:lastModifiedBy>
  <cp:revision>21</cp:revision>
  <dcterms:created xsi:type="dcterms:W3CDTF">2018-11-26T10:58:45Z</dcterms:created>
  <dcterms:modified xsi:type="dcterms:W3CDTF">2018-12-01T05:38:00Z</dcterms:modified>
</cp:coreProperties>
</file>