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AGGREGATE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1788" y="3901615"/>
            <a:ext cx="8915399" cy="11262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52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1386" y="206062"/>
            <a:ext cx="7160654" cy="450761"/>
          </a:xfrm>
        </p:spPr>
        <p:txBody>
          <a:bodyPr>
            <a:normAutofit fontScale="90000"/>
          </a:bodyPr>
          <a:lstStyle/>
          <a:p>
            <a:r>
              <a:rPr lang="en-US" dirty="0"/>
              <a:t>SQL HAVING Clause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794" y="759854"/>
            <a:ext cx="10525818" cy="5872766"/>
          </a:xfrm>
        </p:spPr>
        <p:txBody>
          <a:bodyPr/>
          <a:lstStyle/>
          <a:p>
            <a:r>
              <a:rPr lang="en-US" dirty="0"/>
              <a:t>The HAVING clause was added to SQL because the WHERE keyword could not be used with aggregate functions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/>
              <a:t>SELECT COUNT(</a:t>
            </a:r>
            <a:r>
              <a:rPr lang="en-US" dirty="0" err="1"/>
              <a:t>CustomerID</a:t>
            </a:r>
            <a:r>
              <a:rPr lang="en-US" dirty="0"/>
              <a:t>), Country</a:t>
            </a:r>
            <a:br>
              <a:rPr lang="en-US" dirty="0"/>
            </a:br>
            <a:r>
              <a:rPr lang="en-US" dirty="0"/>
              <a:t>FROM Customers</a:t>
            </a:r>
            <a:br>
              <a:rPr lang="en-US" dirty="0"/>
            </a:br>
            <a:r>
              <a:rPr lang="en-US" dirty="0"/>
              <a:t>GROUP BY Country</a:t>
            </a:r>
            <a:br>
              <a:rPr lang="en-US" dirty="0"/>
            </a:br>
            <a:r>
              <a:rPr lang="en-US" dirty="0"/>
              <a:t>HAVING COUNT(</a:t>
            </a:r>
            <a:r>
              <a:rPr lang="en-US" dirty="0" err="1"/>
              <a:t>CustomerID</a:t>
            </a:r>
            <a:r>
              <a:rPr lang="en-US" dirty="0"/>
              <a:t>) &gt; 5;</a:t>
            </a:r>
            <a:endParaRPr lang="en-US" dirty="0" smtClean="0"/>
          </a:p>
          <a:p>
            <a:r>
              <a:rPr lang="en-US" i="1" dirty="0" err="1" smtClean="0"/>
              <a:t>EX:</a:t>
            </a:r>
            <a:r>
              <a:rPr lang="en-US" b="1" dirty="0" err="1"/>
              <a:t>select</a:t>
            </a:r>
            <a:r>
              <a:rPr lang="en-US" dirty="0"/>
              <a:t> </a:t>
            </a:r>
            <a:r>
              <a:rPr lang="en-US" b="1" dirty="0"/>
              <a:t>count</a:t>
            </a:r>
            <a:r>
              <a:rPr lang="en-US" dirty="0"/>
              <a:t>(</a:t>
            </a:r>
            <a:r>
              <a:rPr lang="en-US" dirty="0" err="1"/>
              <a:t>amt</a:t>
            </a:r>
            <a:r>
              <a:rPr lang="en-US" dirty="0"/>
              <a:t>),</a:t>
            </a:r>
            <a:r>
              <a:rPr lang="en-US" dirty="0" err="1"/>
              <a:t>acccode,amt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billdata</a:t>
            </a:r>
            <a:r>
              <a:rPr lang="en-US" dirty="0"/>
              <a:t> </a:t>
            </a:r>
            <a:r>
              <a:rPr lang="en-US" b="1" dirty="0"/>
              <a:t>group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</a:t>
            </a:r>
            <a:r>
              <a:rPr lang="en-US" dirty="0" err="1"/>
              <a:t>acccode</a:t>
            </a:r>
            <a:r>
              <a:rPr lang="en-US" dirty="0"/>
              <a:t> </a:t>
            </a:r>
            <a:r>
              <a:rPr lang="en-US" b="1" dirty="0"/>
              <a:t>having</a:t>
            </a:r>
            <a:r>
              <a:rPr lang="en-US" dirty="0"/>
              <a:t> </a:t>
            </a:r>
            <a:r>
              <a:rPr lang="en-US" b="1" dirty="0"/>
              <a:t>count</a:t>
            </a:r>
            <a:r>
              <a:rPr lang="en-US" dirty="0"/>
              <a:t>(</a:t>
            </a:r>
            <a:r>
              <a:rPr lang="en-US" dirty="0" err="1"/>
              <a:t>amt</a:t>
            </a:r>
            <a:r>
              <a:rPr lang="en-US" dirty="0"/>
              <a:t>) &lt; 10;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49" y="3567448"/>
            <a:ext cx="6353063" cy="306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5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682" y="211986"/>
            <a:ext cx="9212173" cy="560746"/>
          </a:xfrm>
        </p:spPr>
        <p:txBody>
          <a:bodyPr>
            <a:normAutofit fontScale="90000"/>
          </a:bodyPr>
          <a:lstStyle/>
          <a:p>
            <a:r>
              <a:rPr lang="en-US" dirty="0"/>
              <a:t>SQL GROUP BY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49" y="772732"/>
            <a:ext cx="11397803" cy="5821251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To arrange identical data in groups</a:t>
            </a:r>
          </a:p>
          <a:p>
            <a:r>
              <a:rPr lang="en-US" dirty="0" smtClean="0"/>
              <a:t>Used with select query</a:t>
            </a:r>
          </a:p>
          <a:p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GROUP</a:t>
            </a:r>
            <a:r>
              <a:rPr lang="en-US" dirty="0"/>
              <a:t> BY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br>
              <a:rPr lang="en-US" i="1" dirty="0"/>
            </a:br>
            <a:r>
              <a:rPr lang="en-US" dirty="0"/>
              <a:t>ORDER BY </a:t>
            </a:r>
            <a:r>
              <a:rPr lang="en-US" i="1" dirty="0" err="1"/>
              <a:t>column_name</a:t>
            </a:r>
            <a:r>
              <a:rPr lang="en-US" i="1" dirty="0"/>
              <a:t>(s);</a:t>
            </a:r>
            <a:endParaRPr lang="en-US" dirty="0"/>
          </a:p>
          <a:p>
            <a:pPr marL="0" indent="0">
              <a:buNone/>
            </a:pPr>
            <a:r>
              <a:rPr lang="en-US" i="1" dirty="0" err="1" smtClean="0"/>
              <a:t>EX:</a:t>
            </a:r>
            <a:r>
              <a:rPr lang="en-US" b="1" dirty="0" err="1"/>
              <a:t>select</a:t>
            </a:r>
            <a:r>
              <a:rPr lang="en-US" dirty="0"/>
              <a:t> </a:t>
            </a:r>
            <a:r>
              <a:rPr lang="en-US" dirty="0" err="1"/>
              <a:t>acccode</a:t>
            </a:r>
            <a:r>
              <a:rPr lang="en-US" dirty="0"/>
              <a:t>, </a:t>
            </a:r>
            <a:r>
              <a:rPr lang="en-US" b="1" dirty="0"/>
              <a:t>min</a:t>
            </a:r>
            <a:r>
              <a:rPr lang="en-US" dirty="0"/>
              <a:t>(</a:t>
            </a:r>
            <a:r>
              <a:rPr lang="en-US" dirty="0" err="1"/>
              <a:t>amt</a:t>
            </a:r>
            <a:r>
              <a:rPr lang="en-US" dirty="0"/>
              <a:t>)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billdata</a:t>
            </a:r>
            <a:r>
              <a:rPr lang="en-US" dirty="0"/>
              <a:t> </a:t>
            </a:r>
            <a:r>
              <a:rPr lang="en-US" b="1" dirty="0"/>
              <a:t>group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</a:t>
            </a:r>
            <a:r>
              <a:rPr lang="en-US" dirty="0" err="1"/>
              <a:t>acccode</a:t>
            </a:r>
            <a:r>
              <a:rPr lang="en-US" dirty="0"/>
              <a:t> </a:t>
            </a:r>
            <a:r>
              <a:rPr lang="en-US" b="1" dirty="0"/>
              <a:t>order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</a:t>
            </a:r>
            <a:r>
              <a:rPr lang="en-US" dirty="0" err="1"/>
              <a:t>amt</a:t>
            </a:r>
            <a:r>
              <a:rPr lang="en-US" dirty="0"/>
              <a:t> </a:t>
            </a:r>
            <a:r>
              <a:rPr lang="en-US" b="1" dirty="0" err="1"/>
              <a:t>asc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82" y="3206841"/>
            <a:ext cx="4214405" cy="289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2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EXISTS Operator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20" y="1249251"/>
            <a:ext cx="11272792" cy="5608749"/>
          </a:xfrm>
        </p:spPr>
        <p:txBody>
          <a:bodyPr/>
          <a:lstStyle/>
          <a:p>
            <a:r>
              <a:rPr lang="en-US" dirty="0"/>
              <a:t>EXISTS operator returns true if the subquery returns one or more records</a:t>
            </a:r>
            <a:r>
              <a:rPr lang="en-US" dirty="0" smtClean="0"/>
              <a:t>.</a:t>
            </a:r>
          </a:p>
          <a:p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EXISTS</a:t>
            </a:r>
            <a:br>
              <a:rPr lang="en-US" dirty="0"/>
            </a:br>
            <a:r>
              <a:rPr lang="en-US" dirty="0"/>
              <a:t>(SELECT </a:t>
            </a:r>
            <a:r>
              <a:rPr lang="en-US" i="1" dirty="0" err="1"/>
              <a:t>column_name</a:t>
            </a:r>
            <a:r>
              <a:rPr lang="en-US" i="1" dirty="0"/>
              <a:t> </a:t>
            </a: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> WHERE </a:t>
            </a:r>
            <a:r>
              <a:rPr lang="en-US" i="1" dirty="0"/>
              <a:t>condition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acccode,docno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hdata</a:t>
            </a:r>
            <a:r>
              <a:rPr lang="en-US" dirty="0"/>
              <a:t>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b="1" dirty="0"/>
              <a:t>exists</a:t>
            </a:r>
            <a:r>
              <a:rPr lang="en-US" dirty="0"/>
              <a:t> ( 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docno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idata</a:t>
            </a:r>
            <a:r>
              <a:rPr lang="en-US" dirty="0"/>
              <a:t>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docno</a:t>
            </a:r>
            <a:r>
              <a:rPr lang="en-US" dirty="0"/>
              <a:t>='TS1819-B00003');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220" y="3428867"/>
            <a:ext cx="3316807" cy="266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8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255" y="624110"/>
            <a:ext cx="9830358" cy="1280890"/>
          </a:xfrm>
        </p:spPr>
        <p:txBody>
          <a:bodyPr/>
          <a:lstStyle/>
          <a:p>
            <a:r>
              <a:rPr lang="en-US" dirty="0"/>
              <a:t>SQL ANY and ALL 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70" y="1519707"/>
            <a:ext cx="10937942" cy="4391515"/>
          </a:xfrm>
        </p:spPr>
        <p:txBody>
          <a:bodyPr/>
          <a:lstStyle/>
          <a:p>
            <a:r>
              <a:rPr lang="en-US" dirty="0"/>
              <a:t>The ANY and ALL operators are used with a WHERE or HAVING clause.</a:t>
            </a:r>
          </a:p>
          <a:p>
            <a:r>
              <a:rPr lang="en-US" dirty="0"/>
              <a:t>The ANY operator returns true if any of the subquery values meet the condition.</a:t>
            </a:r>
          </a:p>
          <a:p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 err="1"/>
              <a:t>column_name</a:t>
            </a:r>
            <a:r>
              <a:rPr lang="en-US" i="1" dirty="0"/>
              <a:t> operator</a:t>
            </a:r>
            <a:r>
              <a:rPr lang="en-US" dirty="0"/>
              <a:t> ANY</a:t>
            </a:r>
            <a:br>
              <a:rPr lang="en-US" dirty="0"/>
            </a:br>
            <a:r>
              <a:rPr lang="en-US" dirty="0"/>
              <a:t>(SELECT </a:t>
            </a:r>
            <a:r>
              <a:rPr lang="en-US" i="1" dirty="0" err="1"/>
              <a:t>column_name</a:t>
            </a:r>
            <a:r>
              <a:rPr lang="en-US" i="1" dirty="0"/>
              <a:t> </a:t>
            </a: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> WHERE </a:t>
            </a:r>
            <a:r>
              <a:rPr lang="en-US" i="1" dirty="0"/>
              <a:t>condition</a:t>
            </a:r>
            <a:r>
              <a:rPr lang="en-US" dirty="0" smtClean="0"/>
              <a:t>);</a:t>
            </a:r>
          </a:p>
          <a:p>
            <a:endParaRPr lang="en-US" b="1" dirty="0"/>
          </a:p>
          <a:p>
            <a:r>
              <a:rPr lang="en-US" b="1" dirty="0" smtClean="0"/>
              <a:t> </a:t>
            </a:r>
            <a:r>
              <a:rPr lang="en-US" b="1" dirty="0"/>
              <a:t>select</a:t>
            </a:r>
            <a:r>
              <a:rPr lang="en-US" dirty="0"/>
              <a:t> name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itemgroup</a:t>
            </a:r>
            <a:r>
              <a:rPr lang="en-US" dirty="0"/>
              <a:t> </a:t>
            </a:r>
            <a:r>
              <a:rPr lang="en-US" b="1" dirty="0"/>
              <a:t>where</a:t>
            </a:r>
            <a:r>
              <a:rPr lang="en-US" dirty="0"/>
              <a:t> code =</a:t>
            </a:r>
            <a:r>
              <a:rPr lang="en-US" b="1" dirty="0"/>
              <a:t>any</a:t>
            </a:r>
            <a:r>
              <a:rPr lang="en-US" dirty="0"/>
              <a:t> (</a:t>
            </a:r>
            <a:r>
              <a:rPr lang="en-US" b="1" dirty="0"/>
              <a:t>select</a:t>
            </a:r>
            <a:r>
              <a:rPr lang="en-US" dirty="0"/>
              <a:t> code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itemgroupmaster</a:t>
            </a:r>
            <a:r>
              <a:rPr lang="en-US" dirty="0"/>
              <a:t>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catcode</a:t>
            </a:r>
            <a:r>
              <a:rPr lang="en-US" dirty="0"/>
              <a:t> &lt;'06')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350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826" y="469564"/>
            <a:ext cx="10409908" cy="4705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   SQL </a:t>
            </a:r>
            <a:r>
              <a:rPr lang="en-US" dirty="0"/>
              <a:t>ALL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037" y="1094704"/>
            <a:ext cx="8954594" cy="47006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 ALL operator returns TRUE if all of the subquery values meet the condition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 err="1"/>
              <a:t>column_name</a:t>
            </a:r>
            <a:r>
              <a:rPr lang="en-US" i="1" dirty="0"/>
              <a:t> operator</a:t>
            </a:r>
            <a:r>
              <a:rPr lang="en-US" dirty="0"/>
              <a:t> ANY</a:t>
            </a:r>
            <a:br>
              <a:rPr lang="en-US" dirty="0"/>
            </a:br>
            <a:r>
              <a:rPr lang="en-US" dirty="0"/>
              <a:t>(SELECT </a:t>
            </a:r>
            <a:r>
              <a:rPr lang="en-US" i="1" dirty="0" err="1"/>
              <a:t>column_name</a:t>
            </a:r>
            <a:r>
              <a:rPr lang="en-US" i="1" dirty="0"/>
              <a:t> </a:t>
            </a: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> WHERE </a:t>
            </a:r>
            <a:r>
              <a:rPr lang="en-US" i="1" dirty="0"/>
              <a:t>condition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 select</a:t>
            </a:r>
            <a:r>
              <a:rPr lang="en-US" dirty="0"/>
              <a:t> name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itemgroup</a:t>
            </a:r>
            <a:r>
              <a:rPr lang="en-US" dirty="0"/>
              <a:t> </a:t>
            </a:r>
            <a:r>
              <a:rPr lang="en-US" b="1" dirty="0"/>
              <a:t>where</a:t>
            </a:r>
            <a:r>
              <a:rPr lang="en-US" dirty="0"/>
              <a:t> code =</a:t>
            </a:r>
            <a:r>
              <a:rPr lang="en-US" b="1" dirty="0" smtClean="0"/>
              <a:t>all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b="1" dirty="0"/>
              <a:t>select</a:t>
            </a:r>
            <a:r>
              <a:rPr lang="en-US" dirty="0"/>
              <a:t> code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itemgroupmaster</a:t>
            </a:r>
            <a:r>
              <a:rPr lang="en-US" dirty="0"/>
              <a:t>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catcode</a:t>
            </a:r>
            <a:r>
              <a:rPr lang="en-US" dirty="0"/>
              <a:t> &lt;'06')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5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66" y="167425"/>
            <a:ext cx="7765960" cy="888643"/>
          </a:xfrm>
        </p:spPr>
        <p:txBody>
          <a:bodyPr>
            <a:normAutofit fontScale="90000"/>
          </a:bodyPr>
          <a:lstStyle/>
          <a:p>
            <a:r>
              <a:rPr lang="en-US" dirty="0"/>
              <a:t>SQL IN Operator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431" y="1197735"/>
            <a:ext cx="10487181" cy="4713487"/>
          </a:xfrm>
        </p:spPr>
        <p:txBody>
          <a:bodyPr/>
          <a:lstStyle/>
          <a:p>
            <a:r>
              <a:rPr lang="en-US" dirty="0"/>
              <a:t>The IN operator is a shorthand for multiple OR conditions.</a:t>
            </a:r>
            <a:endParaRPr lang="en-US" dirty="0" smtClean="0"/>
          </a:p>
          <a:p>
            <a:r>
              <a:rPr lang="en-US" dirty="0" smtClean="0"/>
              <a:t>SELECT</a:t>
            </a:r>
            <a:r>
              <a:rPr lang="en-US" dirty="0"/>
              <a:t>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 err="1"/>
              <a:t>column_name</a:t>
            </a:r>
            <a:r>
              <a:rPr lang="en-US" dirty="0"/>
              <a:t> IN (</a:t>
            </a:r>
            <a:r>
              <a:rPr lang="en-US" i="1" dirty="0"/>
              <a:t>value1</a:t>
            </a:r>
            <a:r>
              <a:rPr lang="en-US" dirty="0"/>
              <a:t>,</a:t>
            </a:r>
            <a:r>
              <a:rPr lang="en-US" i="1" dirty="0"/>
              <a:t> value2</a:t>
            </a:r>
            <a:r>
              <a:rPr lang="en-US" dirty="0"/>
              <a:t>, </a:t>
            </a:r>
            <a:r>
              <a:rPr lang="en-US" dirty="0" smtClean="0"/>
              <a:t>...);</a:t>
            </a:r>
          </a:p>
          <a:p>
            <a:r>
              <a:rPr lang="en-US" b="1" dirty="0"/>
              <a:t>select</a:t>
            </a:r>
            <a:r>
              <a:rPr lang="en-US" dirty="0"/>
              <a:t> name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itemgroup</a:t>
            </a:r>
            <a:r>
              <a:rPr lang="en-US" dirty="0"/>
              <a:t> </a:t>
            </a:r>
            <a:r>
              <a:rPr lang="en-US" b="1" dirty="0"/>
              <a:t>where</a:t>
            </a:r>
            <a:r>
              <a:rPr lang="en-US" dirty="0"/>
              <a:t> code </a:t>
            </a:r>
            <a:r>
              <a:rPr lang="en-US" b="1" dirty="0"/>
              <a:t>in</a:t>
            </a:r>
            <a:r>
              <a:rPr lang="en-US" dirty="0"/>
              <a:t> ('01','02');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717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506</TotalTime>
  <Words>98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 AGGREGATE FUNCTIONS</vt:lpstr>
      <vt:lpstr>SQL HAVING Clause </vt:lpstr>
      <vt:lpstr>SQL GROUP BY Statement</vt:lpstr>
      <vt:lpstr>SQL EXISTS Operator </vt:lpstr>
      <vt:lpstr>SQL ANY and ALL Operators </vt:lpstr>
      <vt:lpstr>                           SQL ALL </vt:lpstr>
      <vt:lpstr>SQL IN Operator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aggregate functions</dc:title>
  <dc:creator>Sruthy Aneesh</dc:creator>
  <cp:lastModifiedBy>Sruthy Aneesh</cp:lastModifiedBy>
  <cp:revision>34</cp:revision>
  <dcterms:created xsi:type="dcterms:W3CDTF">2019-03-16T09:41:04Z</dcterms:created>
  <dcterms:modified xsi:type="dcterms:W3CDTF">2019-04-06T06:22:48Z</dcterms:modified>
</cp:coreProperties>
</file>