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8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1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27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44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3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0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4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67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7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5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3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8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9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9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FE3104-2739-4A80-AFAB-0FE541DD635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1BCB2A-6A1A-4093-B670-CA1FBAE3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22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views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0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75067"/>
            <a:ext cx="9905998" cy="1905000"/>
          </a:xfrm>
        </p:spPr>
        <p:txBody>
          <a:bodyPr/>
          <a:lstStyle/>
          <a:p>
            <a:r>
              <a:rPr lang="en-US" b="1" dirty="0">
                <a:effectLst/>
              </a:rPr>
              <a:t>What are views?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017966"/>
            <a:ext cx="9905998" cy="3124201"/>
          </a:xfrm>
        </p:spPr>
        <p:txBody>
          <a:bodyPr/>
          <a:lstStyle/>
          <a:p>
            <a:r>
              <a:rPr lang="en-US" dirty="0" smtClean="0">
                <a:effectLst/>
              </a:rPr>
              <a:t>Simply </a:t>
            </a:r>
            <a:r>
              <a:rPr lang="en-US" dirty="0">
                <a:effectLst/>
              </a:rPr>
              <a:t>put, VIEWS are virtual tables .By virtual, we mean, the tables do not store any data of their own but display data stored in other tables.</a:t>
            </a:r>
          </a:p>
          <a:p>
            <a:r>
              <a:rPr lang="en-US" dirty="0">
                <a:effectLst/>
              </a:rPr>
              <a:t>In other words, VIEWS are nothing but SELECT Queries.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8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593" y="747043"/>
            <a:ext cx="9905998" cy="1905000"/>
          </a:xfrm>
        </p:spPr>
        <p:txBody>
          <a:bodyPr/>
          <a:lstStyle/>
          <a:p>
            <a:r>
              <a:rPr lang="en-US" b="1" dirty="0">
                <a:effectLst/>
              </a:rPr>
              <a:t>Views syntax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9745" y="2151844"/>
            <a:ext cx="9905998" cy="3124201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Create view `view name` as select statement;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"CREATE VIEW `</a:t>
            </a:r>
            <a:r>
              <a:rPr lang="en-US" dirty="0" err="1"/>
              <a:t>view_name</a:t>
            </a:r>
            <a:r>
              <a:rPr lang="en-US" dirty="0"/>
              <a:t>`" tells MySQL server to create a view object in the database named `</a:t>
            </a:r>
            <a:r>
              <a:rPr lang="en-US" dirty="0" err="1"/>
              <a:t>view_name</a:t>
            </a:r>
            <a:r>
              <a:rPr lang="en-US" dirty="0"/>
              <a:t>`</a:t>
            </a:r>
          </a:p>
          <a:p>
            <a:r>
              <a:rPr lang="en-US" dirty="0"/>
              <a:t>"AS SELECT statement" is the SQL statements to be packed in the views. It can be a SELECT statement can contain data from one table or multiple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8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315" y="154546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666" y="2212552"/>
            <a:ext cx="115065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CREATE VIEW ‘</a:t>
            </a:r>
            <a:r>
              <a:rPr lang="en-US" dirty="0" err="1" smtClean="0"/>
              <a:t>v_pricelist</a:t>
            </a:r>
            <a:r>
              <a:rPr lang="en-US" b="1" dirty="0" smtClean="0"/>
              <a:t>’ as select</a:t>
            </a:r>
            <a:r>
              <a:rPr lang="en-US" dirty="0" smtClean="0"/>
              <a:t> </a:t>
            </a:r>
            <a:r>
              <a:rPr lang="en-US" dirty="0"/>
              <a:t>'00' </a:t>
            </a:r>
            <a:r>
              <a:rPr lang="en-US" b="1" dirty="0"/>
              <a:t>AS</a:t>
            </a:r>
            <a:r>
              <a:rPr lang="en-US" dirty="0"/>
              <a:t> `CODE`,`</a:t>
            </a:r>
            <a:r>
              <a:rPr lang="en-US" dirty="0" err="1"/>
              <a:t>idata</a:t>
            </a:r>
            <a:r>
              <a:rPr lang="en-US" dirty="0"/>
              <a:t>`.`BRCODE` </a:t>
            </a:r>
            <a:r>
              <a:rPr lang="en-US" b="1" dirty="0"/>
              <a:t>AS</a:t>
            </a:r>
            <a:r>
              <a:rPr lang="en-US" dirty="0"/>
              <a:t> `BRCODE`,`</a:t>
            </a:r>
            <a:r>
              <a:rPr lang="en-US" dirty="0" err="1"/>
              <a:t>idata</a:t>
            </a:r>
            <a:r>
              <a:rPr lang="en-US" dirty="0"/>
              <a:t>`.`ITEMCODE` </a:t>
            </a:r>
            <a:r>
              <a:rPr lang="en-US" b="1" dirty="0"/>
              <a:t>AS</a:t>
            </a:r>
            <a:r>
              <a:rPr lang="en-US" dirty="0"/>
              <a:t> `ITEMCODE`,`</a:t>
            </a:r>
            <a:r>
              <a:rPr lang="en-US" dirty="0" err="1"/>
              <a:t>idata</a:t>
            </a:r>
            <a:r>
              <a:rPr lang="en-US" dirty="0"/>
              <a:t>`.`PARTCODE` </a:t>
            </a:r>
            <a:r>
              <a:rPr lang="en-US" b="1" dirty="0"/>
              <a:t>AS</a:t>
            </a:r>
            <a:r>
              <a:rPr lang="en-US" dirty="0"/>
              <a:t> `PARTCODE`,`</a:t>
            </a:r>
            <a:r>
              <a:rPr lang="en-US" dirty="0" err="1"/>
              <a:t>idata</a:t>
            </a:r>
            <a:r>
              <a:rPr lang="en-US" dirty="0"/>
              <a:t>`.`RATE` </a:t>
            </a:r>
            <a:r>
              <a:rPr lang="en-US" b="1" dirty="0"/>
              <a:t>AS</a:t>
            </a:r>
            <a:r>
              <a:rPr lang="en-US" dirty="0"/>
              <a:t> `PRICE` </a:t>
            </a:r>
            <a:r>
              <a:rPr lang="en-US" b="1" dirty="0"/>
              <a:t>from</a:t>
            </a:r>
            <a:r>
              <a:rPr lang="en-US" dirty="0"/>
              <a:t> `</a:t>
            </a:r>
            <a:r>
              <a:rPr lang="en-US" dirty="0" err="1"/>
              <a:t>idata</a:t>
            </a:r>
            <a:r>
              <a:rPr lang="en-US" dirty="0"/>
              <a:t>` </a:t>
            </a:r>
            <a:r>
              <a:rPr lang="en-US" b="1" dirty="0"/>
              <a:t>where</a:t>
            </a:r>
            <a:r>
              <a:rPr lang="en-US" dirty="0"/>
              <a:t> ((`</a:t>
            </a:r>
            <a:r>
              <a:rPr lang="en-US" dirty="0" err="1"/>
              <a:t>idata</a:t>
            </a:r>
            <a:r>
              <a:rPr lang="en-US" dirty="0"/>
              <a:t>`.`CANCEL` = 'No') </a:t>
            </a:r>
            <a:r>
              <a:rPr lang="en-US" b="1" dirty="0"/>
              <a:t>and</a:t>
            </a:r>
            <a:r>
              <a:rPr lang="en-US" dirty="0"/>
              <a:t> (`</a:t>
            </a:r>
            <a:r>
              <a:rPr lang="en-US" dirty="0" err="1"/>
              <a:t>idata</a:t>
            </a:r>
            <a:r>
              <a:rPr lang="en-US" dirty="0"/>
              <a:t>`.`DOCDATE` = 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max</a:t>
            </a:r>
            <a:r>
              <a:rPr lang="en-US" dirty="0"/>
              <a:t>(`</a:t>
            </a:r>
            <a:r>
              <a:rPr lang="en-US" dirty="0" err="1"/>
              <a:t>i</a:t>
            </a:r>
            <a:r>
              <a:rPr lang="en-US" dirty="0"/>
              <a:t>`.`DOCDATE`) </a:t>
            </a:r>
            <a:r>
              <a:rPr lang="en-US" b="1" dirty="0"/>
              <a:t>from</a:t>
            </a:r>
            <a:r>
              <a:rPr lang="en-US" dirty="0"/>
              <a:t> `</a:t>
            </a:r>
            <a:r>
              <a:rPr lang="en-US" dirty="0" err="1"/>
              <a:t>idata</a:t>
            </a:r>
            <a:r>
              <a:rPr lang="en-US" dirty="0"/>
              <a:t>` `</a:t>
            </a:r>
            <a:r>
              <a:rPr lang="en-US" dirty="0" err="1"/>
              <a:t>i</a:t>
            </a:r>
            <a:r>
              <a:rPr lang="en-US" dirty="0"/>
              <a:t>` </a:t>
            </a:r>
            <a:r>
              <a:rPr lang="en-US" b="1" dirty="0"/>
              <a:t>where</a:t>
            </a:r>
            <a:r>
              <a:rPr lang="en-US" dirty="0"/>
              <a:t> (`</a:t>
            </a:r>
            <a:r>
              <a:rPr lang="en-US" dirty="0" err="1"/>
              <a:t>i</a:t>
            </a:r>
            <a:r>
              <a:rPr lang="en-US" dirty="0"/>
              <a:t>`.`ITEMCODE` = `</a:t>
            </a:r>
            <a:r>
              <a:rPr lang="en-US" dirty="0" err="1"/>
              <a:t>idata</a:t>
            </a:r>
            <a:r>
              <a:rPr lang="en-US" dirty="0"/>
              <a:t>`.`ITEMCODE</a:t>
            </a:r>
            <a:r>
              <a:rPr lang="en-US" dirty="0" smtClean="0"/>
              <a:t>`))));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6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919" y="798491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TO USE VIEW?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60470" y="1429557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Syntax:</a:t>
            </a:r>
          </a:p>
          <a:p>
            <a:r>
              <a:rPr lang="en-US" dirty="0"/>
              <a:t> </a:t>
            </a:r>
            <a:r>
              <a:rPr lang="en-US" dirty="0" smtClean="0"/>
              <a:t> SELECT * FROM ‘</a:t>
            </a:r>
            <a:r>
              <a:rPr lang="en-US" dirty="0" err="1" smtClean="0"/>
              <a:t>viewname</a:t>
            </a:r>
            <a:r>
              <a:rPr lang="en-US" dirty="0" smtClean="0"/>
              <a:t>’;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1837" y="2562895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SELECT * FROM ‘</a:t>
            </a:r>
            <a:r>
              <a:rPr lang="en-US" dirty="0" err="1" smtClean="0"/>
              <a:t>v_pricelist</a:t>
            </a:r>
            <a:r>
              <a:rPr lang="en-US" dirty="0" smtClean="0"/>
              <a:t>’;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019" y="2075888"/>
            <a:ext cx="496321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6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5768" y="1184856"/>
            <a:ext cx="166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 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5318" y="2820473"/>
            <a:ext cx="8627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 is used to delete view from the database which is no longer required.</a:t>
            </a:r>
          </a:p>
          <a:p>
            <a:endParaRPr lang="en-US" dirty="0"/>
          </a:p>
          <a:p>
            <a:r>
              <a:rPr lang="en-US" dirty="0" smtClean="0"/>
              <a:t>SYNTAX:</a:t>
            </a:r>
          </a:p>
          <a:p>
            <a:r>
              <a:rPr lang="en-US" dirty="0"/>
              <a:t> </a:t>
            </a:r>
            <a:r>
              <a:rPr lang="en-US" dirty="0" smtClean="0"/>
              <a:t>DROP VIEW ‘</a:t>
            </a:r>
            <a:r>
              <a:rPr lang="en-US" dirty="0" err="1" smtClean="0"/>
              <a:t>viewname</a:t>
            </a:r>
            <a:r>
              <a:rPr lang="en-US" dirty="0" smtClean="0"/>
              <a:t>’;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1724" y="4559121"/>
            <a:ext cx="288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r>
              <a:rPr lang="en-US" dirty="0" smtClean="0"/>
              <a:t> DROP VIEW ‘</a:t>
            </a:r>
            <a:r>
              <a:rPr lang="en-US" dirty="0" err="1" smtClean="0"/>
              <a:t>v_pricelist</a:t>
            </a:r>
            <a:r>
              <a:rPr lang="en-US" dirty="0" smtClean="0"/>
              <a:t>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9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496" y="109470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Why</a:t>
            </a:r>
            <a:r>
              <a:rPr lang="en-US" dirty="0" smtClean="0"/>
              <a:t> </a:t>
            </a:r>
            <a:r>
              <a:rPr lang="en-US" b="1" dirty="0" smtClean="0"/>
              <a:t>Use Views?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76530" y="2614411"/>
            <a:ext cx="9775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Views increase re-usability : Can use a view multiple times. Reduce writing same query again ands 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Views help in data security : Use views to display authorized information to the user and hide sensitive </a:t>
            </a:r>
            <a:r>
              <a:rPr lang="en-US" dirty="0" err="1" smtClean="0"/>
              <a:t>informations</a:t>
            </a:r>
            <a:r>
              <a:rPr lang="en-US" dirty="0" smtClean="0"/>
              <a:t> like credit card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9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1519707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0468" y="2356834"/>
            <a:ext cx="91743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View the data without storing the data into the object.</a:t>
            </a:r>
          </a:p>
          <a:p>
            <a:r>
              <a:rPr lang="en-US" dirty="0"/>
              <a:t>2. </a:t>
            </a:r>
            <a:r>
              <a:rPr lang="en-US" dirty="0" err="1"/>
              <a:t>Restict</a:t>
            </a:r>
            <a:r>
              <a:rPr lang="en-US" dirty="0"/>
              <a:t> the view of a table i.e. can hide some of columns in the tables.</a:t>
            </a:r>
          </a:p>
          <a:p>
            <a:r>
              <a:rPr lang="en-US" dirty="0"/>
              <a:t>3. Join two or more tables and show it as one object to user.</a:t>
            </a:r>
          </a:p>
          <a:p>
            <a:r>
              <a:rPr lang="en-US" dirty="0"/>
              <a:t>4. </a:t>
            </a:r>
            <a:r>
              <a:rPr lang="en-US" dirty="0" err="1"/>
              <a:t>Restict</a:t>
            </a:r>
            <a:r>
              <a:rPr lang="en-US" dirty="0"/>
              <a:t> the access of a table so that nobody can insert the rows into the table.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7132" y="430154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DISADVANTAGES: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6377" y="5022761"/>
            <a:ext cx="947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Can not use DML operations on this.</a:t>
            </a:r>
          </a:p>
          <a:p>
            <a:r>
              <a:rPr lang="en-US" dirty="0"/>
              <a:t>2. When table is dropped view becomes inactive.. it depends on the table objects.</a:t>
            </a:r>
          </a:p>
          <a:p>
            <a:r>
              <a:rPr lang="en-US" dirty="0"/>
              <a:t>3. It is an object, so it occupies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07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174</TotalTime>
  <Words>384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views </vt:lpstr>
      <vt:lpstr>What are views? </vt:lpstr>
      <vt:lpstr>Views syntax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</dc:title>
  <dc:creator>Vishnu gopi</dc:creator>
  <cp:lastModifiedBy>Aswathy M S</cp:lastModifiedBy>
  <cp:revision>11</cp:revision>
  <dcterms:created xsi:type="dcterms:W3CDTF">2019-04-05T09:30:03Z</dcterms:created>
  <dcterms:modified xsi:type="dcterms:W3CDTF">2019-04-06T04:52:53Z</dcterms:modified>
</cp:coreProperties>
</file>