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4" d="100"/>
          <a:sy n="74" d="100"/>
        </p:scale>
        <p:origin x="5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 </a:t>
            </a:r>
            <a:r>
              <a:rPr lang="en-US" dirty="0" smtClean="0"/>
              <a:t>AGGREGATE FUNCTIONS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1788" y="3901615"/>
            <a:ext cx="8915399" cy="112628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522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1224" y="206062"/>
            <a:ext cx="8950816" cy="746975"/>
          </a:xfrm>
        </p:spPr>
        <p:txBody>
          <a:bodyPr>
            <a:normAutofit fontScale="90000"/>
          </a:bodyPr>
          <a:lstStyle/>
          <a:p>
            <a:r>
              <a:rPr lang="en-US" dirty="0"/>
              <a:t>SQL HAVING Clause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8794" y="1184856"/>
            <a:ext cx="10525818" cy="5447764"/>
          </a:xfrm>
        </p:spPr>
        <p:txBody>
          <a:bodyPr/>
          <a:lstStyle/>
          <a:p>
            <a:r>
              <a:rPr lang="en-US" dirty="0"/>
              <a:t>The HAVING clause was added to SQL because the WHERE keyword could not be used with aggregate functions</a:t>
            </a:r>
            <a:r>
              <a:rPr lang="en-US" dirty="0" smtClean="0"/>
              <a:t>.</a:t>
            </a:r>
          </a:p>
          <a:p>
            <a:r>
              <a:rPr lang="en-US" dirty="0" smtClean="0"/>
              <a:t>Syntax</a:t>
            </a:r>
          </a:p>
          <a:p>
            <a:r>
              <a:rPr lang="en-US" dirty="0"/>
              <a:t>SELECT </a:t>
            </a:r>
            <a:r>
              <a:rPr lang="en-US" i="1" dirty="0" err="1"/>
              <a:t>column_name</a:t>
            </a:r>
            <a:r>
              <a:rPr lang="en-US" i="1" dirty="0"/>
              <a:t>(s)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FROM </a:t>
            </a:r>
            <a:r>
              <a:rPr lang="en-US" i="1" dirty="0" err="1"/>
              <a:t>table_name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HAVING</a:t>
            </a:r>
            <a:r>
              <a:rPr lang="en-US" dirty="0"/>
              <a:t> </a:t>
            </a:r>
            <a:r>
              <a:rPr lang="en-US" i="1" dirty="0"/>
              <a:t>condition</a:t>
            </a:r>
            <a:br>
              <a:rPr lang="en-US" i="1" dirty="0"/>
            </a:br>
            <a:r>
              <a:rPr lang="en-US" dirty="0"/>
              <a:t>ORDER BY </a:t>
            </a:r>
            <a:r>
              <a:rPr lang="en-US" i="1" dirty="0" err="1"/>
              <a:t>column_name</a:t>
            </a:r>
            <a:r>
              <a:rPr lang="en-US" i="1" dirty="0"/>
              <a:t>(s</a:t>
            </a:r>
            <a:r>
              <a:rPr lang="en-US" i="1" dirty="0" smtClean="0"/>
              <a:t>);</a:t>
            </a:r>
          </a:p>
          <a:p>
            <a:r>
              <a:rPr lang="en-US" i="1" dirty="0" err="1" smtClean="0"/>
              <a:t>EX:</a:t>
            </a:r>
            <a:r>
              <a:rPr lang="en-US" b="1" dirty="0" err="1"/>
              <a:t>select</a:t>
            </a:r>
            <a:r>
              <a:rPr lang="en-US" dirty="0"/>
              <a:t> </a:t>
            </a:r>
            <a:r>
              <a:rPr lang="en-US" dirty="0" err="1"/>
              <a:t>DOCDATE,fncode</a:t>
            </a:r>
            <a:r>
              <a:rPr lang="en-US" dirty="0"/>
              <a:t> </a:t>
            </a:r>
            <a:r>
              <a:rPr lang="en-US" b="1" dirty="0"/>
              <a:t>from</a:t>
            </a:r>
            <a:r>
              <a:rPr lang="en-US" dirty="0"/>
              <a:t> </a:t>
            </a:r>
            <a:r>
              <a:rPr lang="en-US" dirty="0" err="1"/>
              <a:t>hdata</a:t>
            </a:r>
            <a:r>
              <a:rPr lang="en-US" dirty="0"/>
              <a:t> </a:t>
            </a:r>
            <a:r>
              <a:rPr lang="en-US" b="1" dirty="0"/>
              <a:t>having</a:t>
            </a:r>
            <a:r>
              <a:rPr lang="en-US" dirty="0"/>
              <a:t> </a:t>
            </a:r>
            <a:r>
              <a:rPr lang="en-US" dirty="0" err="1"/>
              <a:t>fncode</a:t>
            </a:r>
            <a:r>
              <a:rPr lang="en-US" dirty="0"/>
              <a:t>='PUR1'</a:t>
            </a:r>
            <a:r>
              <a:rPr lang="en-US" b="1" dirty="0"/>
              <a:t>order</a:t>
            </a:r>
            <a:r>
              <a:rPr lang="en-US" dirty="0"/>
              <a:t> </a:t>
            </a:r>
            <a:r>
              <a:rPr lang="en-US" b="1" dirty="0"/>
              <a:t>by</a:t>
            </a:r>
            <a:r>
              <a:rPr lang="en-US" dirty="0"/>
              <a:t> </a:t>
            </a:r>
            <a:r>
              <a:rPr lang="en-US" dirty="0" err="1"/>
              <a:t>docdate</a:t>
            </a:r>
            <a:r>
              <a:rPr lang="en-US" dirty="0"/>
              <a:t> </a:t>
            </a:r>
            <a:r>
              <a:rPr lang="en-US" b="1" dirty="0"/>
              <a:t>DESC</a:t>
            </a:r>
            <a:r>
              <a:rPr lang="en-US" dirty="0"/>
              <a:t>;</a:t>
            </a:r>
          </a:p>
          <a:p>
            <a:r>
              <a:rPr lang="en-US" b="1" dirty="0"/>
              <a:t>select</a:t>
            </a:r>
            <a:r>
              <a:rPr lang="en-US" dirty="0"/>
              <a:t> CODE,BILL </a:t>
            </a:r>
            <a:r>
              <a:rPr lang="en-US" b="1" dirty="0"/>
              <a:t>from</a:t>
            </a:r>
            <a:r>
              <a:rPr lang="en-US" dirty="0"/>
              <a:t> </a:t>
            </a:r>
            <a:r>
              <a:rPr lang="en-US" dirty="0" err="1"/>
              <a:t>accountgroupdetails</a:t>
            </a:r>
            <a:r>
              <a:rPr lang="en-US" dirty="0"/>
              <a:t> </a:t>
            </a:r>
            <a:r>
              <a:rPr lang="en-US" b="1" dirty="0"/>
              <a:t>having</a:t>
            </a:r>
            <a:r>
              <a:rPr lang="en-US" dirty="0"/>
              <a:t> CODE='120201';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059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GROUP BY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549" y="1455313"/>
            <a:ext cx="11397803" cy="5138670"/>
          </a:xfrm>
        </p:spPr>
        <p:txBody>
          <a:bodyPr/>
          <a:lstStyle/>
          <a:p>
            <a:r>
              <a:rPr lang="en-US" dirty="0"/>
              <a:t>The GROUP BY statement is often used with aggregate functions (COUNT, MAX, MIN, SUM, AVG) to group the result-set by one or more columns</a:t>
            </a:r>
            <a:r>
              <a:rPr lang="en-US" dirty="0" smtClean="0"/>
              <a:t>.</a:t>
            </a:r>
          </a:p>
          <a:p>
            <a:r>
              <a:rPr lang="en-US" dirty="0"/>
              <a:t> particular column has same values in different rows then it will arrange these rows in a </a:t>
            </a:r>
            <a:r>
              <a:rPr lang="en-US" b="1" dirty="0"/>
              <a:t>group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SELECT</a:t>
            </a:r>
            <a:r>
              <a:rPr lang="en-US" dirty="0"/>
              <a:t> </a:t>
            </a:r>
            <a:r>
              <a:rPr lang="en-US" i="1" dirty="0" err="1"/>
              <a:t>column_name</a:t>
            </a:r>
            <a:r>
              <a:rPr lang="en-US" i="1" dirty="0"/>
              <a:t>(s)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FROM </a:t>
            </a:r>
            <a:r>
              <a:rPr lang="en-US" i="1" dirty="0" err="1"/>
              <a:t>table_name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WHERE </a:t>
            </a:r>
            <a:r>
              <a:rPr lang="en-US" i="1" dirty="0"/>
              <a:t>condition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GROUP BY </a:t>
            </a:r>
            <a:r>
              <a:rPr lang="en-US" i="1" dirty="0" err="1"/>
              <a:t>column_name</a:t>
            </a:r>
            <a:r>
              <a:rPr lang="en-US" i="1" dirty="0"/>
              <a:t>(s</a:t>
            </a:r>
            <a:r>
              <a:rPr lang="en-US" i="1" dirty="0" smtClean="0"/>
              <a:t>);</a:t>
            </a:r>
          </a:p>
          <a:p>
            <a:pPr marL="0" indent="0">
              <a:buNone/>
            </a:pPr>
            <a:r>
              <a:rPr lang="en-US" i="1" dirty="0" smtClean="0"/>
              <a:t>EX:</a:t>
            </a:r>
          </a:p>
          <a:p>
            <a:pPr marL="0" indent="0">
              <a:buNone/>
            </a:pPr>
            <a:r>
              <a:rPr lang="en-US" b="1" i="1" dirty="0"/>
              <a:t> </a:t>
            </a:r>
            <a:r>
              <a:rPr lang="en-US" b="1" i="1" dirty="0" smtClean="0"/>
              <a:t>   </a:t>
            </a:r>
            <a:r>
              <a:rPr lang="en-US" b="1" dirty="0" smtClean="0"/>
              <a:t>select</a:t>
            </a:r>
            <a:r>
              <a:rPr lang="en-US" dirty="0" smtClean="0"/>
              <a:t> </a:t>
            </a:r>
            <a:r>
              <a:rPr lang="en-US" dirty="0" err="1"/>
              <a:t>acccode,fncode</a:t>
            </a:r>
            <a:r>
              <a:rPr lang="en-US" dirty="0"/>
              <a:t> </a:t>
            </a:r>
            <a:r>
              <a:rPr lang="en-US" b="1" dirty="0"/>
              <a:t>from</a:t>
            </a:r>
            <a:r>
              <a:rPr lang="en-US" dirty="0"/>
              <a:t> </a:t>
            </a:r>
            <a:r>
              <a:rPr lang="en-US" dirty="0" err="1"/>
              <a:t>hdata</a:t>
            </a:r>
            <a:r>
              <a:rPr lang="en-US" dirty="0"/>
              <a:t> </a:t>
            </a:r>
            <a:r>
              <a:rPr lang="en-US" b="1" dirty="0"/>
              <a:t>group</a:t>
            </a:r>
            <a:r>
              <a:rPr lang="en-US" dirty="0"/>
              <a:t> </a:t>
            </a:r>
            <a:r>
              <a:rPr lang="en-US" b="1" dirty="0"/>
              <a:t>by</a:t>
            </a:r>
            <a:r>
              <a:rPr lang="en-US" dirty="0"/>
              <a:t> </a:t>
            </a:r>
            <a:r>
              <a:rPr lang="en-US" dirty="0" err="1" smtClean="0"/>
              <a:t>fncode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716" y="3192270"/>
            <a:ext cx="4137896" cy="2938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223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EXISTS Operator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1820" y="1249251"/>
            <a:ext cx="11272792" cy="5608749"/>
          </a:xfrm>
        </p:spPr>
        <p:txBody>
          <a:bodyPr/>
          <a:lstStyle/>
          <a:p>
            <a:r>
              <a:rPr lang="en-US" dirty="0"/>
              <a:t>EXISTS operator returns true if the subquery returns one or more records</a:t>
            </a:r>
            <a:r>
              <a:rPr lang="en-US" dirty="0" smtClean="0"/>
              <a:t>.</a:t>
            </a:r>
          </a:p>
          <a:p>
            <a:r>
              <a:rPr lang="en-US" dirty="0"/>
              <a:t>SELECT </a:t>
            </a:r>
            <a:r>
              <a:rPr lang="en-US" i="1" dirty="0" err="1"/>
              <a:t>column_name</a:t>
            </a:r>
            <a:r>
              <a:rPr lang="en-US" i="1" dirty="0"/>
              <a:t>(s)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FROM </a:t>
            </a:r>
            <a:r>
              <a:rPr lang="en-US" i="1" dirty="0" err="1"/>
              <a:t>table_name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WHERE EXISTS</a:t>
            </a:r>
            <a:br>
              <a:rPr lang="en-US" dirty="0"/>
            </a:br>
            <a:r>
              <a:rPr lang="en-US" dirty="0"/>
              <a:t>(SELECT </a:t>
            </a:r>
            <a:r>
              <a:rPr lang="en-US" i="1" dirty="0" err="1"/>
              <a:t>column_name</a:t>
            </a:r>
            <a:r>
              <a:rPr lang="en-US" i="1" dirty="0"/>
              <a:t> </a:t>
            </a:r>
            <a:r>
              <a:rPr lang="en-US" dirty="0"/>
              <a:t>FROM </a:t>
            </a:r>
            <a:r>
              <a:rPr lang="en-US" i="1" dirty="0" err="1"/>
              <a:t>table_name</a:t>
            </a:r>
            <a:r>
              <a:rPr lang="en-US" dirty="0"/>
              <a:t> WHERE </a:t>
            </a:r>
            <a:r>
              <a:rPr lang="en-US" i="1" dirty="0"/>
              <a:t>condition</a:t>
            </a:r>
            <a:r>
              <a:rPr lang="en-US" dirty="0" smtClean="0"/>
              <a:t>);</a:t>
            </a:r>
          </a:p>
          <a:p>
            <a:r>
              <a:rPr lang="en-US" dirty="0"/>
              <a:t> </a:t>
            </a:r>
            <a:r>
              <a:rPr lang="en-US" b="1" dirty="0"/>
              <a:t>select</a:t>
            </a:r>
            <a:r>
              <a:rPr lang="en-US" dirty="0"/>
              <a:t> </a:t>
            </a:r>
            <a:r>
              <a:rPr lang="en-US" dirty="0" err="1"/>
              <a:t>acccode,docno</a:t>
            </a:r>
            <a:r>
              <a:rPr lang="en-US" dirty="0"/>
              <a:t> </a:t>
            </a:r>
            <a:r>
              <a:rPr lang="en-US" b="1" dirty="0"/>
              <a:t>from</a:t>
            </a:r>
            <a:r>
              <a:rPr lang="en-US" dirty="0"/>
              <a:t> </a:t>
            </a:r>
            <a:r>
              <a:rPr lang="en-US" dirty="0" err="1"/>
              <a:t>hdata</a:t>
            </a:r>
            <a:r>
              <a:rPr lang="en-US" dirty="0"/>
              <a:t> </a:t>
            </a:r>
            <a:r>
              <a:rPr lang="en-US" b="1" dirty="0"/>
              <a:t>WHERE</a:t>
            </a:r>
            <a:r>
              <a:rPr lang="en-US" dirty="0"/>
              <a:t> </a:t>
            </a:r>
            <a:r>
              <a:rPr lang="en-US" b="1" dirty="0"/>
              <a:t>exists</a:t>
            </a:r>
            <a:r>
              <a:rPr lang="en-US" dirty="0"/>
              <a:t> ( </a:t>
            </a:r>
            <a:r>
              <a:rPr lang="en-US" b="1" dirty="0"/>
              <a:t>select</a:t>
            </a:r>
            <a:r>
              <a:rPr lang="en-US" dirty="0"/>
              <a:t> </a:t>
            </a:r>
            <a:r>
              <a:rPr lang="en-US" dirty="0" err="1"/>
              <a:t>docno</a:t>
            </a:r>
            <a:r>
              <a:rPr lang="en-US" dirty="0"/>
              <a:t> </a:t>
            </a:r>
            <a:r>
              <a:rPr lang="en-US" b="1" dirty="0"/>
              <a:t>from</a:t>
            </a:r>
            <a:r>
              <a:rPr lang="en-US" dirty="0"/>
              <a:t> </a:t>
            </a:r>
            <a:r>
              <a:rPr lang="en-US" dirty="0" err="1"/>
              <a:t>idata</a:t>
            </a:r>
            <a:r>
              <a:rPr lang="en-US" dirty="0"/>
              <a:t> </a:t>
            </a:r>
            <a:r>
              <a:rPr lang="en-US" b="1" dirty="0"/>
              <a:t>where</a:t>
            </a:r>
            <a:r>
              <a:rPr lang="en-US" dirty="0"/>
              <a:t> </a:t>
            </a:r>
            <a:r>
              <a:rPr lang="en-US" dirty="0" err="1"/>
              <a:t>docno</a:t>
            </a:r>
            <a:r>
              <a:rPr lang="en-US" dirty="0"/>
              <a:t>='TS1819-B00003');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5220" y="3428867"/>
            <a:ext cx="3316807" cy="2662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186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4255" y="624110"/>
            <a:ext cx="9830358" cy="1280890"/>
          </a:xfrm>
        </p:spPr>
        <p:txBody>
          <a:bodyPr/>
          <a:lstStyle/>
          <a:p>
            <a:r>
              <a:rPr lang="en-US" dirty="0"/>
              <a:t>SQL ANY and ALL Operators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670" y="1519707"/>
            <a:ext cx="10937942" cy="4391515"/>
          </a:xfrm>
        </p:spPr>
        <p:txBody>
          <a:bodyPr/>
          <a:lstStyle/>
          <a:p>
            <a:r>
              <a:rPr lang="en-US" dirty="0"/>
              <a:t>The ANY and ALL operators are used with a WHERE or HAVING clause.</a:t>
            </a:r>
          </a:p>
          <a:p>
            <a:r>
              <a:rPr lang="en-US" dirty="0"/>
              <a:t>The ANY operator returns true if any of the subquery values meet the condition.</a:t>
            </a:r>
          </a:p>
          <a:p>
            <a:r>
              <a:rPr lang="en-US" dirty="0"/>
              <a:t>SELECT </a:t>
            </a:r>
            <a:r>
              <a:rPr lang="en-US" i="1" dirty="0" err="1"/>
              <a:t>column_name</a:t>
            </a:r>
            <a:r>
              <a:rPr lang="en-US" i="1" dirty="0"/>
              <a:t>(s)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FROM </a:t>
            </a:r>
            <a:r>
              <a:rPr lang="en-US" i="1" dirty="0" err="1"/>
              <a:t>table_name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WHERE </a:t>
            </a:r>
            <a:r>
              <a:rPr lang="en-US" i="1" dirty="0" err="1"/>
              <a:t>column_name</a:t>
            </a:r>
            <a:r>
              <a:rPr lang="en-US" i="1" dirty="0"/>
              <a:t> operator</a:t>
            </a:r>
            <a:r>
              <a:rPr lang="en-US" dirty="0"/>
              <a:t> ANY</a:t>
            </a:r>
            <a:br>
              <a:rPr lang="en-US" dirty="0"/>
            </a:br>
            <a:r>
              <a:rPr lang="en-US" dirty="0"/>
              <a:t>(SELECT </a:t>
            </a:r>
            <a:r>
              <a:rPr lang="en-US" i="1" dirty="0" err="1"/>
              <a:t>column_name</a:t>
            </a:r>
            <a:r>
              <a:rPr lang="en-US" i="1" dirty="0"/>
              <a:t> </a:t>
            </a:r>
            <a:r>
              <a:rPr lang="en-US" dirty="0"/>
              <a:t>FROM </a:t>
            </a:r>
            <a:r>
              <a:rPr lang="en-US" i="1" dirty="0" err="1"/>
              <a:t>table_name</a:t>
            </a:r>
            <a:r>
              <a:rPr lang="en-US" dirty="0"/>
              <a:t> WHERE </a:t>
            </a:r>
            <a:r>
              <a:rPr lang="en-US" i="1" dirty="0"/>
              <a:t>condition</a:t>
            </a:r>
            <a:r>
              <a:rPr lang="en-US" dirty="0" smtClean="0"/>
              <a:t>);</a:t>
            </a:r>
          </a:p>
          <a:p>
            <a:r>
              <a:rPr lang="en-US" b="1" dirty="0"/>
              <a:t>select</a:t>
            </a:r>
            <a:r>
              <a:rPr lang="en-US" dirty="0"/>
              <a:t> </a:t>
            </a:r>
            <a:r>
              <a:rPr lang="en-US" dirty="0" err="1"/>
              <a:t>acccode</a:t>
            </a:r>
            <a:r>
              <a:rPr lang="en-US" dirty="0"/>
              <a:t> </a:t>
            </a:r>
            <a:r>
              <a:rPr lang="en-US" b="1" dirty="0"/>
              <a:t>from</a:t>
            </a:r>
            <a:r>
              <a:rPr lang="en-US" dirty="0"/>
              <a:t> </a:t>
            </a:r>
            <a:r>
              <a:rPr lang="en-US" dirty="0" err="1"/>
              <a:t>hdata</a:t>
            </a:r>
            <a:r>
              <a:rPr lang="en-US" dirty="0"/>
              <a:t> </a:t>
            </a:r>
            <a:r>
              <a:rPr lang="en-US" b="1" dirty="0"/>
              <a:t>WHERE</a:t>
            </a:r>
            <a:r>
              <a:rPr lang="en-US" dirty="0"/>
              <a:t> </a:t>
            </a:r>
            <a:r>
              <a:rPr lang="en-US" dirty="0" err="1"/>
              <a:t>acccode</a:t>
            </a:r>
            <a:r>
              <a:rPr lang="en-US" dirty="0"/>
              <a:t>= </a:t>
            </a:r>
            <a:r>
              <a:rPr lang="en-US" b="1" dirty="0"/>
              <a:t>any</a:t>
            </a:r>
            <a:r>
              <a:rPr lang="en-US" dirty="0"/>
              <a:t> (</a:t>
            </a:r>
            <a:r>
              <a:rPr lang="en-US" b="1" dirty="0"/>
              <a:t>select</a:t>
            </a:r>
            <a:r>
              <a:rPr lang="en-US" dirty="0"/>
              <a:t> </a:t>
            </a:r>
            <a:r>
              <a:rPr lang="en-US" dirty="0" err="1"/>
              <a:t>acccode</a:t>
            </a:r>
            <a:r>
              <a:rPr lang="en-US" dirty="0"/>
              <a:t> </a:t>
            </a:r>
            <a:r>
              <a:rPr lang="en-US" b="1" dirty="0"/>
              <a:t>from</a:t>
            </a:r>
            <a:r>
              <a:rPr lang="en-US" dirty="0"/>
              <a:t> </a:t>
            </a:r>
            <a:r>
              <a:rPr lang="en-US" dirty="0" err="1"/>
              <a:t>idata</a:t>
            </a:r>
            <a:r>
              <a:rPr lang="en-US" dirty="0"/>
              <a:t> </a:t>
            </a:r>
            <a:r>
              <a:rPr lang="en-US" b="1" dirty="0"/>
              <a:t>where</a:t>
            </a:r>
            <a:r>
              <a:rPr lang="en-US" dirty="0"/>
              <a:t> </a:t>
            </a:r>
            <a:r>
              <a:rPr lang="en-US" dirty="0" err="1"/>
              <a:t>docno</a:t>
            </a:r>
            <a:r>
              <a:rPr lang="en-US" dirty="0"/>
              <a:t>='TS1819-B00003');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505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1826" y="469564"/>
            <a:ext cx="10409908" cy="47059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                         SQL </a:t>
            </a:r>
            <a:r>
              <a:rPr lang="en-US" dirty="0"/>
              <a:t>ALL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3037" y="1094704"/>
            <a:ext cx="8954594" cy="470060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 ALL operator returns TRUE if all of the subquery values meet the condition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SELECT </a:t>
            </a:r>
            <a:r>
              <a:rPr lang="en-US" i="1" dirty="0" err="1"/>
              <a:t>column_name</a:t>
            </a:r>
            <a:r>
              <a:rPr lang="en-US" i="1" dirty="0"/>
              <a:t>(s)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FROM </a:t>
            </a:r>
            <a:r>
              <a:rPr lang="en-US" i="1" dirty="0" err="1"/>
              <a:t>table_name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WHERE </a:t>
            </a:r>
            <a:r>
              <a:rPr lang="en-US" i="1" dirty="0" err="1"/>
              <a:t>column_name</a:t>
            </a:r>
            <a:r>
              <a:rPr lang="en-US" i="1" dirty="0"/>
              <a:t> operator</a:t>
            </a:r>
            <a:r>
              <a:rPr lang="en-US" dirty="0"/>
              <a:t> ANY</a:t>
            </a:r>
            <a:br>
              <a:rPr lang="en-US" dirty="0"/>
            </a:br>
            <a:r>
              <a:rPr lang="en-US" dirty="0"/>
              <a:t>(SELECT </a:t>
            </a:r>
            <a:r>
              <a:rPr lang="en-US" i="1" dirty="0" err="1"/>
              <a:t>column_name</a:t>
            </a:r>
            <a:r>
              <a:rPr lang="en-US" i="1" dirty="0"/>
              <a:t> </a:t>
            </a:r>
            <a:r>
              <a:rPr lang="en-US" dirty="0"/>
              <a:t>FROM </a:t>
            </a:r>
            <a:r>
              <a:rPr lang="en-US" i="1" dirty="0" err="1"/>
              <a:t>table_name</a:t>
            </a:r>
            <a:r>
              <a:rPr lang="en-US" dirty="0"/>
              <a:t> WHERE </a:t>
            </a:r>
            <a:r>
              <a:rPr lang="en-US" i="1" dirty="0"/>
              <a:t>condition</a:t>
            </a:r>
            <a:r>
              <a:rPr lang="en-US" dirty="0" smtClean="0"/>
              <a:t>);</a:t>
            </a:r>
          </a:p>
          <a:p>
            <a:r>
              <a:rPr lang="en-US" b="1" dirty="0"/>
              <a:t>select</a:t>
            </a:r>
            <a:r>
              <a:rPr lang="en-US" dirty="0"/>
              <a:t> </a:t>
            </a:r>
            <a:r>
              <a:rPr lang="en-US" dirty="0" err="1"/>
              <a:t>acccode</a:t>
            </a:r>
            <a:r>
              <a:rPr lang="en-US" dirty="0"/>
              <a:t> </a:t>
            </a:r>
            <a:r>
              <a:rPr lang="en-US" b="1" dirty="0"/>
              <a:t>from</a:t>
            </a:r>
            <a:r>
              <a:rPr lang="en-US" dirty="0"/>
              <a:t> </a:t>
            </a:r>
            <a:r>
              <a:rPr lang="en-US" dirty="0" err="1"/>
              <a:t>hdata</a:t>
            </a:r>
            <a:r>
              <a:rPr lang="en-US" dirty="0"/>
              <a:t> </a:t>
            </a:r>
            <a:r>
              <a:rPr lang="en-US" b="1" dirty="0"/>
              <a:t>WHERE</a:t>
            </a:r>
            <a:r>
              <a:rPr lang="en-US" dirty="0"/>
              <a:t> </a:t>
            </a:r>
            <a:r>
              <a:rPr lang="en-US" dirty="0" err="1"/>
              <a:t>acccode</a:t>
            </a:r>
            <a:r>
              <a:rPr lang="en-US" dirty="0"/>
              <a:t>= </a:t>
            </a:r>
            <a:r>
              <a:rPr lang="en-US" b="1" dirty="0" smtClean="0"/>
              <a:t>all </a:t>
            </a:r>
            <a:r>
              <a:rPr lang="en-US" dirty="0" smtClean="0"/>
              <a:t>(</a:t>
            </a:r>
            <a:r>
              <a:rPr lang="en-US" b="1" dirty="0" smtClean="0"/>
              <a:t>select</a:t>
            </a:r>
            <a:r>
              <a:rPr lang="en-US" dirty="0" smtClean="0"/>
              <a:t> </a:t>
            </a:r>
            <a:r>
              <a:rPr lang="en-US" dirty="0" err="1"/>
              <a:t>acccode</a:t>
            </a:r>
            <a:r>
              <a:rPr lang="en-US" dirty="0"/>
              <a:t> </a:t>
            </a:r>
            <a:r>
              <a:rPr lang="en-US" b="1" dirty="0"/>
              <a:t>from</a:t>
            </a:r>
            <a:r>
              <a:rPr lang="en-US" dirty="0"/>
              <a:t> </a:t>
            </a:r>
            <a:r>
              <a:rPr lang="en-US" dirty="0" err="1"/>
              <a:t>idata</a:t>
            </a:r>
            <a:r>
              <a:rPr lang="en-US" dirty="0"/>
              <a:t> </a:t>
            </a:r>
            <a:r>
              <a:rPr lang="en-US" b="1" dirty="0"/>
              <a:t>where</a:t>
            </a:r>
            <a:r>
              <a:rPr lang="en-US" dirty="0"/>
              <a:t> </a:t>
            </a:r>
            <a:r>
              <a:rPr lang="en-US" dirty="0" err="1"/>
              <a:t>docno</a:t>
            </a:r>
            <a:r>
              <a:rPr lang="en-US" dirty="0"/>
              <a:t>='TS1819-B00003');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95203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302</TotalTime>
  <Words>114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Wisp</vt:lpstr>
      <vt:lpstr> AGGREGATE FUNCTIONS</vt:lpstr>
      <vt:lpstr>SQL HAVING Clause </vt:lpstr>
      <vt:lpstr>SQL GROUP BY Statement</vt:lpstr>
      <vt:lpstr>SQL EXISTS Operator </vt:lpstr>
      <vt:lpstr>SQL ANY and ALL Operators </vt:lpstr>
      <vt:lpstr>                           SQL ALL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aggregate functions</dc:title>
  <dc:creator>Sruthy Aneesh</dc:creator>
  <cp:lastModifiedBy>Sruthy Aneesh</cp:lastModifiedBy>
  <cp:revision>23</cp:revision>
  <dcterms:created xsi:type="dcterms:W3CDTF">2019-03-16T09:41:04Z</dcterms:created>
  <dcterms:modified xsi:type="dcterms:W3CDTF">2019-03-23T08:13:19Z</dcterms:modified>
</cp:coreProperties>
</file>